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0.xml" ContentType="application/vnd.openxmlformats-officedocument.presentationml.tags+xml"/>
  <Override PartName="/ppt/notesSlides/notesSlide32.xml" ContentType="application/vnd.openxmlformats-officedocument.presentationml.notesSlide+xml"/>
  <Override PartName="/ppt/theme/themeOverride1.xml" ContentType="application/vnd.openxmlformats-officedocument.themeOverride+xml"/>
  <Override PartName="/ppt/tags/tag21.xml" ContentType="application/vnd.openxmlformats-officedocument.presentationml.tags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3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4.xml" ContentType="application/vnd.openxmlformats-officedocument.presentationml.tags+xml"/>
  <Override PartName="/ppt/notesSlides/notesSlide40.xml" ContentType="application/vnd.openxmlformats-officedocument.presentationml.notesSlide+xml"/>
  <Override PartName="/ppt/tags/tag25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sldIdLst>
    <p:sldId id="570" r:id="rId5"/>
    <p:sldId id="568" r:id="rId6"/>
    <p:sldId id="571" r:id="rId7"/>
    <p:sldId id="569" r:id="rId8"/>
    <p:sldId id="547" r:id="rId9"/>
    <p:sldId id="511" r:id="rId10"/>
    <p:sldId id="592" r:id="rId11"/>
    <p:sldId id="537" r:id="rId12"/>
    <p:sldId id="538" r:id="rId13"/>
    <p:sldId id="565" r:id="rId14"/>
    <p:sldId id="518" r:id="rId15"/>
    <p:sldId id="521" r:id="rId16"/>
    <p:sldId id="564" r:id="rId17"/>
    <p:sldId id="602" r:id="rId18"/>
    <p:sldId id="603" r:id="rId19"/>
    <p:sldId id="554" r:id="rId20"/>
    <p:sldId id="531" r:id="rId21"/>
    <p:sldId id="523" r:id="rId22"/>
    <p:sldId id="524" r:id="rId23"/>
    <p:sldId id="563" r:id="rId24"/>
    <p:sldId id="558" r:id="rId25"/>
    <p:sldId id="576" r:id="rId26"/>
    <p:sldId id="584" r:id="rId27"/>
    <p:sldId id="587" r:id="rId28"/>
    <p:sldId id="577" r:id="rId29"/>
    <p:sldId id="596" r:id="rId30"/>
    <p:sldId id="597" r:id="rId31"/>
    <p:sldId id="601" r:id="rId32"/>
    <p:sldId id="589" r:id="rId33"/>
    <p:sldId id="585" r:id="rId34"/>
    <p:sldId id="566" r:id="rId35"/>
    <p:sldId id="595" r:id="rId36"/>
    <p:sldId id="593" r:id="rId37"/>
    <p:sldId id="594" r:id="rId38"/>
    <p:sldId id="534" r:id="rId39"/>
    <p:sldId id="582" r:id="rId40"/>
    <p:sldId id="562" r:id="rId41"/>
    <p:sldId id="541" r:id="rId42"/>
    <p:sldId id="567" r:id="rId43"/>
    <p:sldId id="553" r:id="rId44"/>
    <p:sldId id="599" r:id="rId45"/>
    <p:sldId id="573" r:id="rId46"/>
    <p:sldId id="552" r:id="rId47"/>
    <p:sldId id="598" r:id="rId48"/>
    <p:sldId id="600" r:id="rId49"/>
  </p:sldIdLst>
  <p:sldSz cx="12192000" cy="6858000"/>
  <p:notesSz cx="6799263" cy="9929813"/>
  <p:custShowLst>
    <p:custShow name="ETS-Seasonal" id="0">
      <p:sldLst/>
    </p:custShow>
    <p:custShow name="ETS-Trend" id="1">
      <p:sldLst/>
    </p:custShow>
  </p:custShowLst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" id="{17728408-B1B6-40DA-BC7C-C4F816532C00}">
          <p14:sldIdLst>
            <p14:sldId id="570"/>
            <p14:sldId id="568"/>
            <p14:sldId id="571"/>
            <p14:sldId id="569"/>
            <p14:sldId id="547"/>
            <p14:sldId id="511"/>
            <p14:sldId id="592"/>
            <p14:sldId id="537"/>
            <p14:sldId id="538"/>
            <p14:sldId id="565"/>
            <p14:sldId id="518"/>
            <p14:sldId id="521"/>
            <p14:sldId id="564"/>
            <p14:sldId id="602"/>
            <p14:sldId id="603"/>
            <p14:sldId id="554"/>
            <p14:sldId id="531"/>
            <p14:sldId id="523"/>
            <p14:sldId id="524"/>
            <p14:sldId id="563"/>
            <p14:sldId id="558"/>
            <p14:sldId id="576"/>
            <p14:sldId id="584"/>
            <p14:sldId id="587"/>
            <p14:sldId id="577"/>
            <p14:sldId id="596"/>
            <p14:sldId id="597"/>
            <p14:sldId id="601"/>
            <p14:sldId id="589"/>
            <p14:sldId id="585"/>
            <p14:sldId id="566"/>
            <p14:sldId id="595"/>
            <p14:sldId id="593"/>
            <p14:sldId id="594"/>
            <p14:sldId id="534"/>
            <p14:sldId id="582"/>
            <p14:sldId id="562"/>
            <p14:sldId id="541"/>
            <p14:sldId id="567"/>
            <p14:sldId id="553"/>
            <p14:sldId id="599"/>
            <p14:sldId id="573"/>
            <p14:sldId id="552"/>
            <p14:sldId id="598"/>
            <p14:sldId id="6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E3C"/>
    <a:srgbClr val="0C5C39"/>
    <a:srgbClr val="F6A12D"/>
    <a:srgbClr val="77ED9C"/>
    <a:srgbClr val="D9D9D9"/>
    <a:srgbClr val="00B050"/>
    <a:srgbClr val="A4A4A4"/>
    <a:srgbClr val="00BF7D"/>
    <a:srgbClr val="EEC144"/>
    <a:srgbClr val="E76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A3D12-9CAF-4819-8FB6-27542BC737CA}" v="110" dt="2025-03-21T10:22:56.090"/>
    <p1510:client id="{79F9CD5C-5DDD-468A-ACD8-98E35BCD1CCC}" v="62" dt="2025-03-21T13:41:24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37" autoAdjust="0"/>
  </p:normalViewPr>
  <p:slideViewPr>
    <p:cSldViewPr snapToGrid="0">
      <p:cViewPr varScale="1">
        <p:scale>
          <a:sx n="92" d="100"/>
          <a:sy n="92" d="100"/>
        </p:scale>
        <p:origin x="954" y="34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Black" panose="020B0A04020102020204" pitchFamily="34" charset="0"/>
              </a:defRPr>
            </a:lvl1pPr>
          </a:lstStyle>
          <a:p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93750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1012" y="4440240"/>
            <a:ext cx="5956299" cy="484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fld id="{CD73644A-20DD-9F4D-BB53-4531FAA2001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4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29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section we will see that we need forecasts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Plan production and Source  materials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Prevent stockouts and reduce waste.</a:t>
            </a:r>
            <a:endParaRPr lang="en-NL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799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do we need forecasts?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Each package of Clipper tea we sell must be produced at least three months in advance.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making short-term forecasts crucial for efficient production planning.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Sourcing tea leaves involves negotiating contracts up to 12 months ahead,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which requires long-term forecasts.</a:t>
            </a:r>
            <a:endParaRPr lang="en-GB" sz="1200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customers, have unique shelf-life requirements, the days till expiration.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Premium retailers demand a shelf life of over 180 days paying a premium price,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discounters accept over 60 days.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Exceeding shelf life limits can result in lost sales, fines, delisting, and scrapping of products.</a:t>
            </a:r>
            <a:r>
              <a:rPr lang="en-GB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forecasts enable us to meet demand and reduce waste.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7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So, who uses these forecasts?</a:t>
            </a:r>
            <a:b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Product forecasts start the production in the ERP system</a:t>
            </a: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Category and Brand managers use aggregated forecasts to plan marketing and sales 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Customer facing roles, the sales reps and Key account managers use forecasts for negotiations and manage expectations,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all have a yearly target originating from forecasts.</a:t>
            </a:r>
            <a:endParaRPr lang="en-NL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49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Now, that we know  the 'why’ and ‘who’ we can start exploring the data patterns..</a:t>
            </a:r>
            <a:endParaRPr lang="en-NL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656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3C3B2-D83F-09C5-D313-5FCB8F52B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CF490-BE2D-81F4-BF6D-4E1C8BB24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10927-B066-1E7D-2638-9980B0075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let’s explore the time series patterns per category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Which category is shown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the hot drinks category exhibits strong seasonality, as tea consumption increases during winter.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398FA-C6B1-142E-A1E9-511DD868A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63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B6DFC-4C70-BF41-66EF-F032F7286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D0F31-801C-D742-710B-7FFA6B05E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6ADF3-D35C-B3B8-3BFB-2662D2895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What other patterns do you see? </a:t>
            </a:r>
            <a:br>
              <a:rPr lang="en-GB" dirty="0"/>
            </a:br>
            <a:r>
              <a:rPr lang="en-GB" dirty="0"/>
              <a:t>Seasonality or trend?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8EE8-3B38-A45B-DFCC-AF16BA1FA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918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1973D-1BB3-95EC-2529-80B6AF2B3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45CD1-669A-AC6A-5D3D-EB93D35F5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5493E-6492-1969-D2F0-BC4542763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Identifying seasonality at the category level may seem straightforward,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it becomes increasingly challenging at the article-retailer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nearly impossible at the individual customer level.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where we need time series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4E71D-8677-6948-C92F-6FA6A43CD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678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Let's define the scope of the project by identifying the high-impact products.</a:t>
            </a:r>
          </a:p>
          <a:p>
            <a:pPr>
              <a:buNone/>
            </a:pPr>
            <a:endParaRPr lang="en-US"/>
          </a:p>
          <a:p>
            <a:r>
              <a:rPr lang="en-US"/>
              <a:t>In 2024, we recorded sales of over 2,500 unique products. </a:t>
            </a:r>
          </a:p>
          <a:p>
            <a:r>
              <a:rPr lang="en-US"/>
              <a:t>I narrowed my focus to the Market Sales Organization, which accounts for 50% of our global revenue, </a:t>
            </a:r>
          </a:p>
          <a:p>
            <a:r>
              <a:rPr lang="en-US"/>
              <a:t>reducing the number to approximately 800 products.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475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406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Subsequently, I apply a Pareto analysis to identify around 160 products that represent 38% of our global revenue.</a:t>
            </a:r>
            <a:endParaRPr lang="en-GB" sz="12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30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Meet Wally! Australia’s Top Model, posing for pictures with tourists like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2017, I had the privilege of visiting the International Symposium of Forecasters, in Cairns, Australia,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close to the Great Barrier Reef, as a SPEAKER.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89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Understanding our forecasting needs, we now turn to the modelling process.</a:t>
            </a:r>
            <a:endParaRPr lang="en-NL" sz="12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843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A8F1-D931-34FA-F931-2FEDC161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3A8E5-A5C4-F11A-1FB4-D9BCBD877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419E7-8887-B850-A0FF-BC0E93090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require forecasts across various levels, each potentially demanding distinct methods.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043A5-F76F-6D02-1EC1-0AB13D6E0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21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Initially, I considered using LSTM or foundational models like </a:t>
            </a:r>
            <a:r>
              <a:rPr lang="en-GB" dirty="0" err="1"/>
              <a:t>TimeGPT</a:t>
            </a:r>
            <a:r>
              <a:rPr lang="en-GB" dirty="0"/>
              <a:t>, </a:t>
            </a:r>
            <a:r>
              <a:rPr lang="en-GB" dirty="0" err="1"/>
              <a:t>blackbox</a:t>
            </a:r>
            <a:r>
              <a:rPr lang="en-GB" dirty="0"/>
              <a:t> models. We know the input and see the output, but this is difficult to explain.</a:t>
            </a: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787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Trust, by explainable outcomes can be realized by </a:t>
            </a:r>
            <a:r>
              <a:rPr lang="en-GB" dirty="0" err="1"/>
              <a:t>glassbox</a:t>
            </a:r>
            <a:r>
              <a:rPr lang="en-GB" dirty="0"/>
              <a:t> models, like</a:t>
            </a:r>
          </a:p>
          <a:p>
            <a:pPr>
              <a:buNone/>
            </a:pPr>
            <a:r>
              <a:rPr lang="en-GB" dirty="0"/>
              <a:t>E-T-S, Error-Trend-Season is  exponential smoothing on steroids, 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It fully discloses its formulas and selected hyperparameters, </a:t>
            </a:r>
          </a:p>
          <a:p>
            <a:pPr>
              <a:buNone/>
            </a:pPr>
            <a:r>
              <a:rPr lang="en-GB" dirty="0"/>
              <a:t>making it easier to understand and justify its results. 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E-T-S selects automatically the best model out of 18, and</a:t>
            </a:r>
          </a:p>
          <a:p>
            <a:pPr>
              <a:buNone/>
            </a:pPr>
            <a:r>
              <a:rPr lang="en-GB" dirty="0"/>
              <a:t>generates prediction intervals to explain uncertainty.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285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8EFD7-902B-58A0-4B68-E3881FDE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696119-E929-8DBF-2B5C-2F9680DE9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225B3-E9C9-BEA3-5B36-926A4B700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simplify the selection process of forecasting method across different aggregation levels,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we've adopted E-T-S, at all levels: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 METHOD fits all!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1BF5D-55E6-3292-7926-AF7BF2D9F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96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AC435-6381-0465-0C9F-95CE9C8D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62EEB5-B7FD-71B7-2CE0-A0A2FC0B4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EE84C-C587-AE5B-E885-0239D858F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77E-608E-9746-624C-5548C1C8A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672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A27B0-89D1-50A6-4608-85AD5482E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37EB-2F03-2481-95C2-1BD13F3F3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58110-9AA2-A8F1-9B67-911D2E4E0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Using Time series features, categories can be automatically classified </a:t>
            </a:r>
          </a:p>
          <a:p>
            <a:pPr>
              <a:buNone/>
            </a:pPr>
            <a:r>
              <a:rPr lang="en-GB" dirty="0"/>
              <a:t> </a:t>
            </a:r>
          </a:p>
          <a:p>
            <a:pPr>
              <a:buNone/>
            </a:pPr>
            <a:r>
              <a:rPr lang="en-GB" dirty="0"/>
              <a:t>in the upper left corner, Clipper hot again, demonstrating the expected seasonality-strength.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07D96-861C-9479-6A21-C175DB019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903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ABCC-B88B-2E09-D2B7-E9520EDB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0038C-BC1B-737C-F391-C78C09B04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22683-BA1C-33AE-7F9E-8CF3EB8AC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D2338-70BB-DF8F-E193-AAA439F40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95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C060-9A5A-03C5-A57A-4DE00BFD8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2657A-9506-7096-F752-479ECBDF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C7ADB-2B10-69DF-E5D3-849954387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By decomposing, E-T-S </a:t>
            </a: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reveals the distinct internal components: </a:t>
            </a:r>
            <a:b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Error, Trend, and Season.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”Juices and Cold drinks”, Display no trends or seasonality, leading to flat forecasts.</a:t>
            </a:r>
          </a:p>
          <a:p>
            <a:pPr>
              <a:buNone/>
            </a:pPr>
            <a:r>
              <a:rPr lang="en-GB" dirty="0"/>
              <a:t>“Bread and Bakery”, Shows a damped downward trend.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Surprisingly, "Sweets in between" Exhibit a seasonal pattern, who knows why?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This, as they are popular healthy snacks for children, with school holidays marking the low season.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87D00-E00E-603C-3D4F-917D6DE89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20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7DC2-728D-F43C-64F3-A60EA19D8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3F316-FD47-E3E0-ABC8-53A844A3E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50CC0-9883-240C-1CA1-5D8B4FFD9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Creating coherent forecasts across </a:t>
            </a:r>
            <a:r>
              <a:rPr lang="en-US" dirty="0"/>
              <a:t>various</a:t>
            </a:r>
            <a:r>
              <a:rPr lang="en-GB" dirty="0"/>
              <a:t> levels from a  single forecast creates challenges, for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Bottom-up approach, forecasts at detailed levels to be aggregated,  however data may be too noisy to identify clear patterns.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top-down approach, forecasts at aggregated levels, to be distributed however, Seasonal patterns may neutralize each other and disappear, resulting in poor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D80B4-16A5-2D67-CE83-2724A9F9D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82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Months prior, we partnered with Professor Hyndman and his team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apply hierarchical forecasting techniques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Unfortunately, we had a mix bag of results, due to data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614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9C03F-48EA-ACBC-7B59-5DE8F3A5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BB5A5-4C4F-FC9D-31E3-073D2CA78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CDCA5-9BB8-5FBA-2EC2-074BFBA7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ensure coherent forecasts across all levels, we use hierarchical forecasting techniques, leveraging </a:t>
            </a:r>
            <a:r>
              <a:rPr lang="en-GB" dirty="0"/>
              <a:t>our master data structure.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utilize 'ordinary least squares' for reconciliation,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produces detailed and reliable forecasts that remain coherent when aggregated.</a:t>
            </a: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C2836-FE6A-907E-9A2E-B4390E68A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730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Evaluation!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Well, the proof of the pudding is in the eating, let's evaluate the results.</a:t>
            </a:r>
            <a:endParaRPr lang="en-NL" sz="12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135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accurately assess our forecasting capabilities, </a:t>
            </a:r>
          </a:p>
          <a:p>
            <a:r>
              <a:rPr lang="en-US"/>
              <a:t>we use a rolling window approach with a 12-month forecast horizon. </a:t>
            </a:r>
          </a:p>
          <a:p>
            <a:endParaRPr lang="en-US"/>
          </a:p>
          <a:p>
            <a:r>
              <a:rPr lang="en-US"/>
              <a:t>This method enables us to </a:t>
            </a:r>
            <a:r>
              <a:rPr lang="en-GB"/>
              <a:t>measure</a:t>
            </a:r>
            <a:r>
              <a:rPr lang="en-US"/>
              <a:t> forecast accuracy month-by-month, </a:t>
            </a:r>
          </a:p>
          <a:p>
            <a:r>
              <a:rPr lang="en-US"/>
              <a:t>providing detailed insights into our predictive precision at various future intervals.</a:t>
            </a:r>
            <a:endParaRPr lang="en-NL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79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417F5-7F82-0AF5-7311-22DC4FFBD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19A24B-17EA-E203-8A9A-7D067EA8A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9E918-6663-6DBD-0A29-36B7B68ED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that we measure both the short-term, 3-month forecast required for production, </a:t>
            </a:r>
          </a:p>
          <a:p>
            <a:r>
              <a:rPr lang="en-US"/>
              <a:t>and the long-term, 12-month forecast needed for sourcing and setting targets.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222F-BB14-AB8D-E572-F2EF051E7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109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DD79-7A15-2713-DBBD-8FF9AF134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919B56-FE68-62C8-C58D-24C5942A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814A8-6C28-4ADA-5D20-44BC309CC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derive the Root Mean Squared Error from 12 measurements per horizon, </a:t>
            </a:r>
          </a:p>
          <a:p>
            <a:r>
              <a:rPr lang="en-US"/>
              <a:t>as detailed in the following slide.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EFE3C-F8DC-D47F-2427-943BDEAD57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858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reveals the forecast errors of our existing forecasting system.</a:t>
            </a:r>
          </a:p>
          <a:p>
            <a:endParaRPr lang="en-GB"/>
          </a:p>
          <a:p>
            <a:r>
              <a:rPr lang="en-GB"/>
              <a:t>Interestingly, </a:t>
            </a:r>
          </a:p>
          <a:p>
            <a:r>
              <a:rPr lang="en-GB"/>
              <a:t>the results of our digital twin show almost no change, despite excluding promotions and stock levels, and skipping cleaning the sales. </a:t>
            </a:r>
          </a:p>
          <a:p>
            <a:endParaRPr lang="en-GB"/>
          </a:p>
          <a:p>
            <a:r>
              <a:rPr lang="en-GB"/>
              <a:t>Furthermore, the models were automatically selected, and we didn’t make any manual adjustments.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22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2246-334C-D47A-7AF3-DA73CE3FC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81046-2E5C-2B70-B2CA-0C1BE0C4B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7339B-18BE-EBE0-8C7F-D85EA0BF7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/>
              <a:t>When we consolidate all data and calculate forecast accuracy as in the original system, </a:t>
            </a:r>
          </a:p>
          <a:p>
            <a:pPr>
              <a:buNone/>
            </a:pPr>
            <a:r>
              <a:rPr lang="en-GB"/>
              <a:t>we find a Forecast Value Add of 3%.. </a:t>
            </a:r>
          </a:p>
          <a:p>
            <a:pPr>
              <a:buNone/>
            </a:pPr>
            <a:endParaRPr lang="en-GB"/>
          </a:p>
          <a:p>
            <a:pPr>
              <a:buNone/>
            </a:pPr>
            <a:r>
              <a:rPr lang="en-GB"/>
              <a:t>Now, we need to build trust to minimize the  many minor tweaks that reduces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5613C-7B28-B471-4FCA-AE54FA689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12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Deployment!</a:t>
            </a:r>
          </a:p>
          <a:p>
            <a:endParaRPr lang="en-GB"/>
          </a:p>
          <a:p>
            <a:r>
              <a:rPr lang="en-GB"/>
              <a:t>To maximize forecast value, let’s see how we plan to deploy the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53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/>
              <a:t>We will launch 'Beat the Nerd in the Corner,' a game designed to enhance forecast accuracy.</a:t>
            </a:r>
          </a:p>
          <a:p>
            <a:pPr>
              <a:buNone/>
            </a:pPr>
            <a:endParaRPr lang="en-GB"/>
          </a:p>
          <a:p>
            <a:pPr>
              <a:buNone/>
            </a:pPr>
            <a:r>
              <a:rPr lang="en-GB"/>
              <a:t>Demand planners need to outperform the forecast set by Pythia’s Advice, </a:t>
            </a:r>
          </a:p>
          <a:p>
            <a:pPr>
              <a:buNone/>
            </a:pPr>
            <a:r>
              <a:rPr lang="en-GB"/>
              <a:t>identifying which adjustments improve or diminish accuracy. </a:t>
            </a:r>
          </a:p>
          <a:p>
            <a:pPr>
              <a:buNone/>
            </a:pPr>
            <a:endParaRPr lang="en-GB"/>
          </a:p>
          <a:p>
            <a:pPr>
              <a:buNone/>
            </a:pPr>
            <a:r>
              <a:rPr lang="en-GB"/>
              <a:t>This method fosters both trust and engagement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850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FF066-965F-6769-95FA-C72F48864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4814B2-049D-F407-0D07-82E61AAC3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F63477-61CC-1AF7-BF71-9F3A24AD9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Pythia’s Advice will serve as a benchmark in our existing accuracy monitoring system.</a:t>
            </a:r>
          </a:p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9F676-9B29-C1D2-F036-0487D9394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91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A682-1434-1CC1-162D-333070622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414CF-0ABF-C50F-10BA-57651CAF8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69098-A8A8-E6D8-28A4-D81FFD7BC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During a coffee break with Michael Gilliland, I shared my data frustrations, he replied,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"It's not just about having good data and robust models. </a:t>
            </a:r>
            <a:r>
              <a:rPr lang="en-GB" dirty="0"/>
              <a:t>but also, user trust.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Trust is all you need!"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CE495-2438-6128-60DD-0D87F6B75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7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CA686-35C1-1E6E-78C4-F61B5437A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F3DA4-C642-0993-2FDA-303DD4A1A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15D99-807E-C836-22E9-30A1D5505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To truly derive value from our forecasts, we will start using prediction intervals from E-T-S to determine safety stock levels. </a:t>
            </a:r>
          </a:p>
          <a:p>
            <a:r>
              <a:rPr lang="en-GB"/>
              <a:t>This method ensures Pythia's Advice will boost sales by preventing stock-outs and minimizing waste. 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This was the ultimate Goal of the Pythia's advice research project!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E37CC-C0F4-18AD-7218-784A65383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002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CE0CF-0609-2498-F5FF-D34776A0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0998D-B275-09D0-965D-F5414F44A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4E3E8-5748-F448-5AB7-A5BC095A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To truly derive value from our forecasts, we will start using prediction intervals from E-T-S to determine safety stock levels. </a:t>
            </a:r>
          </a:p>
          <a:p>
            <a:r>
              <a:rPr lang="en-GB"/>
              <a:t>This method ensures Pythia's Advice will boost sales by preventing stock-outs and minimizing waste. 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This was the ultimate Goal of the Pythia's advice research project!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A621F-9DB7-A00D-77AB-EAEAAB383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2174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>
                <a:solidFill>
                  <a:srgbClr val="234460"/>
                </a:solidFill>
                <a:effectLst/>
                <a:latin typeface="Arial" panose="020B0604020202020204" pitchFamily="34" charset="0"/>
              </a:rPr>
              <a:t>IIF Fellow Ralph Snyder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>
              <a:solidFill>
                <a:srgbClr val="234460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6896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D9C8B-31D0-F5E8-BD05-DA9827358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FDE-3134-2244-8A4D-4F23F06E2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6396A-B610-9047-6D9A-F4F2DFFDA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66344-36C6-B174-E4BE-44873E11B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169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8940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6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 cited a study </a:t>
            </a:r>
            <a:r>
              <a:rPr lang="en-GB" dirty="0" err="1"/>
              <a:t>analyzing</a:t>
            </a:r>
            <a:r>
              <a:rPr lang="en-GB" dirty="0"/>
              <a:t> 60,000 forecasts, which found that only 25% remained untouched.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Large adjustments often improved accuracy, while small tweaks either had no effect or reduced accuracy.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These adjustments, referred to as forecast value add, are the main focus of my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82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FD69-9BEA-A698-2A72-B017A7AB3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D048E-57CD-DDE3-E995-14B885F6B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F6F2D-718A-8499-ECEC-4F768CB88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Today, I’m excited to share my journey to improve forecast accuracy at Ecotone</a:t>
            </a: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produce ‘food for biodiversity’,</a:t>
            </a:r>
            <a:b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good for Humans,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good for Animals,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good for the Planet.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None/>
            </a:pPr>
            <a:r>
              <a:rPr lang="en-GB" b="1" dirty="0"/>
              <a:t>My Project: Pythia’s Advice!</a:t>
            </a:r>
          </a:p>
          <a:p>
            <a:pPr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B186B-F76F-5B34-C49C-D4FAC1FCC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51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So, what problem am I trying to solve?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My goal is to reduce unnecessary and negative adjustments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providing a benchmark to show how well forecasts work without them.</a:t>
            </a:r>
            <a:endParaRPr lang="en-NL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341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>
              <a:buNone/>
            </a:pPr>
            <a:r>
              <a:rPr lang="en-GB" dirty="0"/>
              <a:t>Let’s explore how the process relates to accuracy, as shown on the y-axis. </a:t>
            </a:r>
          </a:p>
          <a:p>
            <a:pPr>
              <a:buNone/>
            </a:pPr>
            <a:r>
              <a:rPr lang="en-GB" dirty="0"/>
              <a:t>The orange dot represents our current performance, the x-axis representing cost. </a:t>
            </a:r>
          </a:p>
          <a:p>
            <a:pPr>
              <a:buNone/>
            </a:pPr>
            <a:endParaRPr lang="en-GB" dirty="0"/>
          </a:p>
          <a:p>
            <a:r>
              <a:rPr lang="en-GB" dirty="0"/>
              <a:t>The process starts with data collection, followed by data cleaning to turn sales into demand. </a:t>
            </a:r>
          </a:p>
          <a:p>
            <a:r>
              <a:rPr lang="en-GB" dirty="0"/>
              <a:t>Forecasts are generated using classical methods. </a:t>
            </a:r>
          </a:p>
          <a:p>
            <a:r>
              <a:rPr lang="en-GB" dirty="0"/>
              <a:t>Lastly, manual adjustments provide an additional X% of Forecast Value Add, </a:t>
            </a:r>
          </a:p>
          <a:p>
            <a:r>
              <a:rPr lang="en-GB" dirty="0"/>
              <a:t>from both increases and decreases in accuracy.</a:t>
            </a:r>
          </a:p>
          <a:p>
            <a:endParaRPr lang="en-GB" dirty="0"/>
          </a:p>
          <a:p>
            <a:r>
              <a:rPr lang="en-GB" dirty="0"/>
              <a:t>Minimizing the unnecessary decreases, will increase  accuracy and save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03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93750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Win trust, time, and accuracy. 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I developed a 'System of Innovation,' a digital twin that provides a benchmark and quantifies accuracy without manual adjustments.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This system processes only a subset of our data. </a:t>
            </a:r>
          </a:p>
          <a:p>
            <a:pPr>
              <a:buNone/>
            </a:pPr>
            <a:r>
              <a:rPr lang="en-GB" dirty="0"/>
              <a:t>Forecasts are generated immediately without any data cleansing using 'Australia's Next Top Model': the Fable Package, introduced in 2019.</a:t>
            </a:r>
          </a:p>
          <a:p>
            <a:r>
              <a:rPr lang="en-GB" dirty="0"/>
              <a:t>Now, we can identify and minimize unnecessary and negative adjustments more effectively.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644A-20DD-9F4D-BB53-4531FAA2001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6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CCE0690F-5ACA-8CED-CC1A-D332E8EF23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220678"/>
            <a:ext cx="9144000" cy="946413"/>
          </a:xfrm>
        </p:spPr>
        <p:txBody>
          <a:bodyPr anchor="b">
            <a:spAutoFit/>
          </a:bodyPr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F6B2E2E-E5BB-1500-773E-4604D03D51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259166"/>
            <a:ext cx="9144000" cy="433965"/>
          </a:xfrm>
        </p:spPr>
        <p:txBody>
          <a:bodyPr>
            <a:sp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subtitle</a:t>
            </a:r>
            <a:endParaRPr lang="fr-FR"/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9C2745F0-085D-FD2B-C808-F2BCAD69E0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602" y="820187"/>
            <a:ext cx="5262795" cy="30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E2544-45AD-1C49-B7C3-376F44B6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A0AC-A766-060E-04C9-8ADAE1E0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89032-6269-C9A1-4A49-09BBEB3C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248E6B-BC94-431C-F19C-0BB101DD9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5392"/>
            <a:ext cx="5094515" cy="954418"/>
          </a:xfrm>
        </p:spPr>
        <p:txBody>
          <a:bodyPr anchor="b" anchorCtr="0"/>
          <a:lstStyle>
            <a:lvl1pPr>
              <a:defRPr>
                <a:solidFill>
                  <a:srgbClr val="266638"/>
                </a:solidFill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04FD8006-03A6-E9CC-6F60-4C47B8870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1392099">
            <a:off x="6802724" y="604489"/>
            <a:ext cx="4803283" cy="5403694"/>
          </a:xfrm>
          <a:ln w="22225">
            <a:solidFill>
              <a:schemeClr val="tx2"/>
            </a:solidFill>
          </a:ln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5A955E8F-CD80-174B-A78A-49E58E2EBC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324144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>
                <a:solidFill>
                  <a:schemeClr val="bg1"/>
                </a:solidFill>
                <a:highlight>
                  <a:srgbClr val="266638"/>
                </a:highlight>
                <a:latin typeface="Arial Black" panose="020B0A04020102020204" pitchFamily="34" charset="0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F2D15F-F92D-CD8D-7708-50572073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77A3C18-F7BD-4315-AB6B-9BDF6C2346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626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4300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5F1DE8-E5DD-9D49-9FE4-7D904076B5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544800D-16AB-CC4E-8862-454FE40AA8A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5557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6B64A14-D712-8F4D-883F-8EA00AFFCC2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17781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D92FBE1-8AD8-1F41-BA3E-7C80F2CEE53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798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5171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82AAA584-0791-344B-9DE7-4EC674575DE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593767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BDF8D19E-9CD7-C945-BCA2-0FF85143B260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5557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C5D10C40-5A90-7643-B48F-F25483EDF8C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517781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3ED40E60-CCE3-2B43-B5E5-E79A6F0727FE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94798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31" name="Espace réservé pour une image  8">
            <a:extLst>
              <a:ext uri="{FF2B5EF4-FFF2-40B4-BE49-F238E27FC236}">
                <a16:creationId xmlns:a16="http://schemas.microsoft.com/office/drawing/2014/main" id="{715D2B46-0F65-A743-8B21-94BE449F260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003867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2" name="Espace réservé pour une image  8">
            <a:extLst>
              <a:ext uri="{FF2B5EF4-FFF2-40B4-BE49-F238E27FC236}">
                <a16:creationId xmlns:a16="http://schemas.microsoft.com/office/drawing/2014/main" id="{4ABA2183-76D7-4843-81F8-814037CC948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7230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3" name="Espace réservé pour une image  8">
            <a:extLst>
              <a:ext uri="{FF2B5EF4-FFF2-40B4-BE49-F238E27FC236}">
                <a16:creationId xmlns:a16="http://schemas.microsoft.com/office/drawing/2014/main" id="{B8DDEE6F-B640-B846-A0C9-2F3ADC8752B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71308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FE8BAE1-2D73-7902-02CE-3532287F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63AB09-3062-F4C9-496D-FA96E8CD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ACD69C6-A62D-0DCB-0176-71B95FE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7AF8638-49C0-4DDC-9A7F-5AF5E0474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833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B537B0-3A5B-9BD0-D194-BD8C1232F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537" y="-7669"/>
            <a:ext cx="6055832" cy="684145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B853B13-6AF0-04BA-4A0B-D236CADD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4835" y="3684064"/>
            <a:ext cx="4114799" cy="1588127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fr-FR" sz="5400" kern="1200" dirty="0">
                <a:solidFill>
                  <a:schemeClr val="accent5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6BC6723-00C1-C874-9F1B-957FA4B662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34835" y="5299179"/>
            <a:ext cx="4114799" cy="424732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buNone/>
              <a:defRPr lang="fr-FR" sz="2400" dirty="0">
                <a:solidFill>
                  <a:srgbClr val="BF9001"/>
                </a:solidFill>
              </a:defRPr>
            </a:lvl1pPr>
          </a:lstStyle>
          <a:p>
            <a:pPr marL="228600" lvl="0" indent="-228600"/>
            <a:r>
              <a:rPr lang="fr-FR" err="1"/>
              <a:t>Subtitle</a:t>
            </a:r>
            <a:endParaRPr lang="fr-FR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76A89B9E-6088-379C-E226-FDF45160CE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3497289" y="-792480"/>
            <a:ext cx="14897254" cy="93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37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6BED0-6999-9C6E-48BC-195E7376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51983-8653-A38A-EE14-502F0C3E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7968D-CD35-16EC-1A4C-11D264E4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7A7A0FB6-B726-6F0F-39BC-575B235ED0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01263" y="3728627"/>
            <a:ext cx="3497011" cy="2312988"/>
          </a:xfr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559349E3-A09C-3BE2-D3F8-FFE11E73A6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42063" y="3728627"/>
            <a:ext cx="3497011" cy="2312988"/>
          </a:xfr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E91DED75-6078-F8FA-5636-A6F64454E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863" y="3728627"/>
            <a:ext cx="3507874" cy="2312988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5588696-90EB-93D6-AAAF-C4BA586468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6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162C0ED-E778-96D2-3FD3-F791B32D6F32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347515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35D2E6D-ED61-8365-5592-B4EC76B648C5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101264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</a:pPr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5" name="Title 17">
            <a:extLst>
              <a:ext uri="{FF2B5EF4-FFF2-40B4-BE49-F238E27FC236}">
                <a16:creationId xmlns:a16="http://schemas.microsoft.com/office/drawing/2014/main" id="{69F0D17A-841F-B285-91C8-8C193BBA9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863" y="507266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D533167-EF0D-4CC8-88AD-4514515500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543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0C435D04-86B2-D023-FD16-22B2C5F6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10691268" cy="421259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11758C89-897E-AD10-7623-84DF4692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84568B1-34CB-A226-4EC7-BEE629FD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2BC1498-6CD1-E6F5-6978-CA8E8C99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2D95ED0B-88CD-3708-921F-95A26982B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863" y="520382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6A9A4C4-883C-451B-9BF7-6836E1395E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583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FC637720-F846-5126-9490-4F5771CF9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95646" y="4904309"/>
            <a:ext cx="1005175" cy="12342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80957A-139E-795D-76AE-5262BB4ABB56}"/>
              </a:ext>
            </a:extLst>
          </p:cNvPr>
          <p:cNvSpPr/>
          <p:nvPr userDrawn="1"/>
        </p:nvSpPr>
        <p:spPr>
          <a:xfrm>
            <a:off x="593725" y="1953789"/>
            <a:ext cx="3496971" cy="41798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6BA48-9B11-2ACB-51B6-C3EE216A3A73}"/>
              </a:ext>
            </a:extLst>
          </p:cNvPr>
          <p:cNvSpPr/>
          <p:nvPr userDrawn="1"/>
        </p:nvSpPr>
        <p:spPr>
          <a:xfrm>
            <a:off x="4347515" y="1953789"/>
            <a:ext cx="3496971" cy="41798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5542C-604F-2512-5E0C-9C09534D9413}"/>
              </a:ext>
            </a:extLst>
          </p:cNvPr>
          <p:cNvSpPr/>
          <p:nvPr userDrawn="1"/>
        </p:nvSpPr>
        <p:spPr>
          <a:xfrm>
            <a:off x="8101264" y="1953789"/>
            <a:ext cx="3496971" cy="4179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BC513A3-F146-6FC8-51D5-00094884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1E7A19A-B521-818F-CA08-24D1F16370D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347515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0ACAEA3-47B9-5F52-79BB-DF08842BF54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101264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75848CCD-C465-8A7D-F783-8E664814884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8866" y="1092530"/>
            <a:ext cx="3571830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lang="en-GB" sz="8800" kern="1200" dirty="0">
                <a:solidFill>
                  <a:schemeClr val="accent5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2" name="Content Placeholder 30">
            <a:extLst>
              <a:ext uri="{FF2B5EF4-FFF2-40B4-BE49-F238E27FC236}">
                <a16:creationId xmlns:a16="http://schemas.microsoft.com/office/drawing/2014/main" id="{B9FC08B9-1464-5014-EB23-1DE6D297A10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02206" y="1092530"/>
            <a:ext cx="3642279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lang="en-GB" sz="8800" kern="1200" dirty="0">
                <a:solidFill>
                  <a:schemeClr val="accent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3" name="Content Placeholder 30">
            <a:extLst>
              <a:ext uri="{FF2B5EF4-FFF2-40B4-BE49-F238E27FC236}">
                <a16:creationId xmlns:a16="http://schemas.microsoft.com/office/drawing/2014/main" id="{07FFB598-96BA-C2FA-BDC3-74FB848ABA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79343" y="1092530"/>
            <a:ext cx="2685048" cy="1344984"/>
          </a:xfrm>
        </p:spPr>
        <p:txBody>
          <a:bodyPr lIns="90000">
            <a:spAutoFit/>
          </a:bodyPr>
          <a:lstStyle>
            <a:lvl1pPr marL="0" indent="0">
              <a:buNone/>
              <a:defRPr lang="en-GB" sz="8800" kern="1200" dirty="0">
                <a:solidFill>
                  <a:schemeClr val="accent5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2EA77-C15A-F6BA-0949-19472A97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1B395-EF75-1B71-911B-E340309F9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73CE6-FFD9-3480-E523-BA8C3A17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3C0A708-4CD0-44A8-9D8A-41E7AF6009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73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7" y="622602"/>
            <a:ext cx="3152734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1A5F0DC5-7142-1F12-9EE0-5A09F0E095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67200" y="-1"/>
            <a:ext cx="79248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136A3FC8-2497-2415-2357-A2DB612F6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79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BF9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F658FB6-9939-2C6E-D997-5EC818A99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2143759"/>
            <a:ext cx="3152734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749E51E-51DB-691A-2B0C-07BB6CE8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6A72709-5810-6DD1-3494-CDAE8F23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FEC08A-9D73-1960-D28A-FDC35228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ED2F3D5-8E9A-43CA-9784-CB873540DF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5211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48E6B-BC94-431C-F19C-0BB101DD9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2598"/>
            <a:ext cx="5094515" cy="954418"/>
          </a:xfrm>
        </p:spPr>
        <p:txBody>
          <a:bodyPr anchor="b" anchorCtr="0">
            <a:normAutofit/>
          </a:bodyPr>
          <a:lstStyle>
            <a:lvl1pPr>
              <a:defRPr lang="fr-FR" sz="4400" kern="1200" dirty="0">
                <a:solidFill>
                  <a:srgbClr val="BF900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04FD8006-03A6-E9CC-6F60-4C47B8870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1392099">
            <a:off x="6802723" y="572894"/>
            <a:ext cx="4803283" cy="5403694"/>
          </a:xfrm>
          <a:ln w="22225">
            <a:solidFill>
              <a:srgbClr val="BF900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fr-FR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pPr lvl="0"/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5A955E8F-CD80-174B-A78A-49E58E2EBC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324144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BF9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F2D15F-F92D-CD8D-7708-50572073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42D42BD4-B13E-639B-E865-0CB74A89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114CF5F-A935-D485-D9A9-C22F0EDD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1AD2A0E-4C73-C370-0918-DF5F371F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14B6931-9062-4C05-BF93-10D311A547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3439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680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5B6D68-485B-2151-516D-C79FB52C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15454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fr-FR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B23C819A-FE95-EC23-CF28-9D268BD9E2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5"/>
            <a:ext cx="60960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DD373046-FD20-9910-630A-8D0919C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BF9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A8B6CC7-0F22-8D3F-9F27-A4511FF8C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D4ED5481-206D-7852-C96C-8DB4D2F187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52F0E01-4E0D-9618-0F24-CA0A935D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D8486D6-30ED-C1E5-00BA-0EC1580D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ED9C424-BDA9-424B-A300-F3AB4872F2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280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C99DE1-DC16-494F-DB10-F5B0CA84D2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4238" y="0"/>
            <a:ext cx="6053070" cy="6858000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13A739F-6615-22D0-C7A8-50EEB41F1B9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37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7A751D7-BB7E-0501-6382-DB78D2222FA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11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668212-4829-42FA-27F7-C2DE06EBB6D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93725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B2F5-5E78-13BB-4355-DA3EB8CD5685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457014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3" name="Image 5">
            <a:extLst>
              <a:ext uri="{FF2B5EF4-FFF2-40B4-BE49-F238E27FC236}">
                <a16:creationId xmlns:a16="http://schemas.microsoft.com/office/drawing/2014/main" id="{B876420A-5D75-925A-1F65-E3BA2C1E2E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83" y="368062"/>
            <a:ext cx="734556" cy="582578"/>
          </a:xfrm>
          <a:prstGeom prst="rect">
            <a:avLst/>
          </a:prstGeom>
        </p:spPr>
      </p:pic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9927BEB1-EFDC-D4D6-21B8-99A0ED33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851F688-4FC2-E203-5529-95B4F027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1EABFD9-9CF6-4846-A85A-0F598052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8BB0809-3563-4EA5-B1D0-CD2BB5E24FB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911" y="0"/>
            <a:ext cx="10340430" cy="954418"/>
          </a:xfrm>
        </p:spPr>
        <p:txBody>
          <a:bodyPr anchor="b" anchorCtr="0">
            <a:noAutofit/>
          </a:bodyPr>
          <a:lstStyle>
            <a:lvl1pPr>
              <a:defRPr lang="fr-FR" sz="4400" kern="120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err="1"/>
              <a:t>Title</a:t>
            </a:r>
            <a:r>
              <a:rPr lang="fr-FR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83C89-08E1-21C8-0D64-EA54873D2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341" y="29973"/>
            <a:ext cx="1086441" cy="108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2B10E-9194-FA37-544A-A378E97FCF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1" y="998819"/>
            <a:ext cx="10496798" cy="590931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 Title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666783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38106CF8-C55C-79DC-9F9E-886E6BDA23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45991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94459D-34E3-81E6-C7CE-8C4ADF141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15458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8DA529-DE8F-65B1-D6E8-1C49326359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8303-47D3-44D3-7A62-284317C9C00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D559547-F14B-7CB4-C8F2-4C50BA17B0F7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E9BF7CB-83F3-8278-08AD-8DF776F9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3F75615-0CC6-A360-9AE2-88241B72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90B5331-F67D-6CD0-0C13-10089CA1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B4EC71D-5A1C-42E9-8DD6-4040AEAE77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1905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78C1F-43CE-51B3-017E-5EDE2CB763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4238" y="0"/>
            <a:ext cx="6053070" cy="6858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198F59-3443-F65B-ACDB-76AAB8C16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3645" y="613303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7EB1A70-2D85-A335-30FC-10460B9F9E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040F5E7-3358-4C09-8D51-DAC9ECBCD4B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59139" y="1092529"/>
            <a:ext cx="5094515" cy="5127295"/>
          </a:xfrm>
        </p:spPr>
        <p:txBody>
          <a:bodyPr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fr-FR" sz="7200" kern="1200" dirty="0">
                <a:solidFill>
                  <a:srgbClr val="BF900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  <a:lvl2pPr marL="6858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2pPr>
            <a:lvl3pPr marL="11430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3pPr>
            <a:lvl4pPr marL="16002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20574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3F6830C-0AF6-037E-216A-28BEF7DAE1A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070BB3D-9D9D-FCF6-F59A-3AB7B5A082C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BB583757-C556-1603-B6B5-4A662C50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470E23C-2405-9C84-7355-086320F5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B7CAEFD-5585-655B-B573-C645BC97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8497BCE-3C40-468C-BAAF-E3280190D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243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Only">
    <p:bg>
      <p:bgPr>
        <a:solidFill>
          <a:srgbClr val="BF9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C2EBF2A-4C63-2042-BB83-010AEC68ED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7200" y="3423600"/>
            <a:ext cx="6760800" cy="2462400"/>
          </a:xfrm>
          <a:noFill/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an </a:t>
            </a:r>
            <a:r>
              <a:rPr lang="fr-FR" err="1"/>
              <a:t>impactful</a:t>
            </a:r>
            <a:r>
              <a:rPr lang="fr-FR"/>
              <a:t> </a:t>
            </a:r>
            <a:r>
              <a:rPr lang="fr-FR" err="1"/>
              <a:t>title</a:t>
            </a:r>
            <a:r>
              <a:rPr lang="fr-FR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93772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DCCF01-8727-3F47-A88B-8ED726CDEF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" y="-5291"/>
            <a:ext cx="12180875" cy="6863291"/>
          </a:xfrm>
          <a:prstGeom prst="rect">
            <a:avLst/>
          </a:prstGeom>
        </p:spPr>
      </p:pic>
      <p:pic>
        <p:nvPicPr>
          <p:cNvPr id="2" name="Image 49">
            <a:extLst>
              <a:ext uri="{FF2B5EF4-FFF2-40B4-BE49-F238E27FC236}">
                <a16:creationId xmlns:a16="http://schemas.microsoft.com/office/drawing/2014/main" id="{D6C609FE-B7DE-6ED5-EA04-D2EFD34E0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517" cy="524108"/>
          </a:xfrm>
          <a:prstGeom prst="rect">
            <a:avLst/>
          </a:prstGeom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A7A735C4-9DE7-81EC-687A-ADAA2B64C4B6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172575" y="1652588"/>
            <a:ext cx="2654300" cy="4587875"/>
          </a:xfrm>
          <a:solidFill>
            <a:schemeClr val="bg1"/>
          </a:solidFill>
        </p:spPr>
        <p:txBody>
          <a:bodyPr anchor="b" anchorCtr="0">
            <a:normAutofit/>
          </a:bodyPr>
          <a:lstStyle>
            <a:lvl1pPr marL="0" indent="0">
              <a:buNone/>
              <a:defRPr sz="90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fill</a:t>
            </a:r>
            <a:r>
              <a:rPr lang="fr-FR"/>
              <a:t> in </a:t>
            </a:r>
            <a:r>
              <a:rPr lang="fr-FR" err="1"/>
              <a:t>tool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B1444-F260-4C2E-DC59-6B52F6AAEFCD}"/>
              </a:ext>
            </a:extLst>
          </p:cNvPr>
          <p:cNvSpPr/>
          <p:nvPr userDrawn="1"/>
        </p:nvSpPr>
        <p:spPr>
          <a:xfrm>
            <a:off x="364920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A412C-34A9-7083-9C01-FE79D6E7E04A}"/>
              </a:ext>
            </a:extLst>
          </p:cNvPr>
          <p:cNvSpPr/>
          <p:nvPr userDrawn="1"/>
        </p:nvSpPr>
        <p:spPr>
          <a:xfrm>
            <a:off x="3300556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F23582-8049-8D9F-7AA3-AF2D0623953F}"/>
              </a:ext>
            </a:extLst>
          </p:cNvPr>
          <p:cNvSpPr/>
          <p:nvPr userDrawn="1"/>
        </p:nvSpPr>
        <p:spPr>
          <a:xfrm>
            <a:off x="6236192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34B6017-9558-8FF3-C1B5-5E2F633794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F792CD6D-CDAB-EB67-AA81-AC40F1E845E7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529402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BD00C6F-366A-8B4D-52DC-D32E8EFA602A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46503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62991D8-2C69-474D-0068-9E486969D7FA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9400673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8558CE7-54B3-32F8-C864-5FB42C6CD53F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9376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262F9F8F-B940-8AC5-41AE-7F9014807178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3529402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47E1F6C-2247-8EB1-684A-64E9D47CE479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646503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2ED2534-0D6C-AE0B-CCFB-3AA414351AFF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9400673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1" name="Forme libre 31">
            <a:extLst>
              <a:ext uri="{FF2B5EF4-FFF2-40B4-BE49-F238E27FC236}">
                <a16:creationId xmlns:a16="http://schemas.microsoft.com/office/drawing/2014/main" id="{6E35042A-AE01-65DE-B462-0CD532789B92}"/>
              </a:ext>
            </a:extLst>
          </p:cNvPr>
          <p:cNvSpPr/>
          <p:nvPr userDrawn="1"/>
        </p:nvSpPr>
        <p:spPr>
          <a:xfrm>
            <a:off x="3020169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2" name="Forme libre 38">
            <a:extLst>
              <a:ext uri="{FF2B5EF4-FFF2-40B4-BE49-F238E27FC236}">
                <a16:creationId xmlns:a16="http://schemas.microsoft.com/office/drawing/2014/main" id="{345D5143-AC60-2CAD-A75C-8287E99B2FC7}"/>
              </a:ext>
            </a:extLst>
          </p:cNvPr>
          <p:cNvSpPr/>
          <p:nvPr userDrawn="1"/>
        </p:nvSpPr>
        <p:spPr>
          <a:xfrm>
            <a:off x="5955805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3" name="Forme libre 45">
            <a:extLst>
              <a:ext uri="{FF2B5EF4-FFF2-40B4-BE49-F238E27FC236}">
                <a16:creationId xmlns:a16="http://schemas.microsoft.com/office/drawing/2014/main" id="{22B2F59A-4D6E-8813-AB6A-A02481247990}"/>
              </a:ext>
            </a:extLst>
          </p:cNvPr>
          <p:cNvSpPr/>
          <p:nvPr userDrawn="1"/>
        </p:nvSpPr>
        <p:spPr>
          <a:xfrm>
            <a:off x="8891441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pic>
        <p:nvPicPr>
          <p:cNvPr id="24" name="Image 48" descr="Une image contenant musique, matériau de construction&#10;&#10;Description générée automatiquement">
            <a:extLst>
              <a:ext uri="{FF2B5EF4-FFF2-40B4-BE49-F238E27FC236}">
                <a16:creationId xmlns:a16="http://schemas.microsoft.com/office/drawing/2014/main" id="{733A9553-5F0B-3E59-729E-DD01BCC111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01699" y="1500482"/>
            <a:ext cx="345893" cy="151855"/>
          </a:xfrm>
          <a:prstGeom prst="rect">
            <a:avLst/>
          </a:prstGeom>
        </p:spPr>
      </p:pic>
      <p:sp>
        <p:nvSpPr>
          <p:cNvPr id="34" name="Content Placeholder 30">
            <a:extLst>
              <a:ext uri="{FF2B5EF4-FFF2-40B4-BE49-F238E27FC236}">
                <a16:creationId xmlns:a16="http://schemas.microsoft.com/office/drawing/2014/main" id="{66B806FD-D808-ADBC-F840-49826F2D71D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204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5" name="Content Placeholder 30">
            <a:extLst>
              <a:ext uri="{FF2B5EF4-FFF2-40B4-BE49-F238E27FC236}">
                <a16:creationId xmlns:a16="http://schemas.microsoft.com/office/drawing/2014/main" id="{4A6E0B64-B65E-F298-2EA1-30515A15547F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52940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6" name="Content Placeholder 30">
            <a:extLst>
              <a:ext uri="{FF2B5EF4-FFF2-40B4-BE49-F238E27FC236}">
                <a16:creationId xmlns:a16="http://schemas.microsoft.com/office/drawing/2014/main" id="{D71E2E4B-3102-B973-53AA-D74FA8AE0E49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46116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7" name="Content Placeholder 30">
            <a:extLst>
              <a:ext uri="{FF2B5EF4-FFF2-40B4-BE49-F238E27FC236}">
                <a16:creationId xmlns:a16="http://schemas.microsoft.com/office/drawing/2014/main" id="{C9469208-E786-A860-8CEA-069B14BE9670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937708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F036E151-5D17-7A28-C145-06BAF372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D85FB96C-19CB-067E-F7BD-1FE5DE3F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2233CA03-4A1F-67E2-6CE8-D3D23C2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B296-2FD5-AF15-085F-A3143B9B5A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341" y="29973"/>
            <a:ext cx="1086441" cy="1080000"/>
          </a:xfrm>
          <a:prstGeom prst="rect">
            <a:avLst/>
          </a:prstGeom>
        </p:spPr>
      </p:pic>
      <p:pic>
        <p:nvPicPr>
          <p:cNvPr id="4" name="Image 12">
            <a:extLst>
              <a:ext uri="{FF2B5EF4-FFF2-40B4-BE49-F238E27FC236}">
                <a16:creationId xmlns:a16="http://schemas.microsoft.com/office/drawing/2014/main" id="{3561BA87-13EE-EF88-728F-C4E96431E70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900000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885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ubhead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C7F90C69-7357-1F40-97D8-8C3461821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05" y="615452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343300E9-5BA4-7AE3-C363-19D9F583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441E3EF-A5F7-FEF3-4FF3-FC2679B1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70EDA7F-BB18-808E-8BF2-2F98CD8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2EBA6-E09E-7EAA-C2FC-25B69DF1D4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341" y="29973"/>
            <a:ext cx="10864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06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625164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C55B5C3-9CC7-A94A-A050-B46C1DD563B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854867" y="2143759"/>
            <a:ext cx="4430168" cy="4212591"/>
          </a:xfrm>
        </p:spPr>
        <p:txBody>
          <a:bodyPr anchor="ctr" anchorCtr="0"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9" name="Espace réservé du graphique 3">
            <a:extLst>
              <a:ext uri="{FF2B5EF4-FFF2-40B4-BE49-F238E27FC236}">
                <a16:creationId xmlns:a16="http://schemas.microsoft.com/office/drawing/2014/main" id="{A6FE1445-E033-E14D-9B44-941B988F26E6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93724" y="2143125"/>
            <a:ext cx="5984875" cy="42132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chart</a:t>
            </a:r>
          </a:p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64A6E-5AC9-2C7F-BFA4-0118037B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B3619-AC24-7F75-0749-10E13B0AF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B2EC-59A1-F4EB-85C7-BD0D11AE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6051F-BD3E-2990-BE47-F3544E3FB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341" y="29973"/>
            <a:ext cx="1086441" cy="1080000"/>
          </a:xfrm>
          <a:prstGeom prst="rect">
            <a:avLst/>
          </a:prstGeom>
        </p:spPr>
      </p:pic>
      <p:pic>
        <p:nvPicPr>
          <p:cNvPr id="7" name="Image 12">
            <a:extLst>
              <a:ext uri="{FF2B5EF4-FFF2-40B4-BE49-F238E27FC236}">
                <a16:creationId xmlns:a16="http://schemas.microsoft.com/office/drawing/2014/main" id="{ED56838B-3C8B-6BD5-DE97-1FA1E8CF7F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900000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022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664" y="625391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F7E7B39B-33AA-614E-8CF0-7D78C6A2D32D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93725" y="2143125"/>
            <a:ext cx="6056313" cy="4264025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table</a:t>
            </a:r>
          </a:p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4C144-9D86-2D70-76E5-AB5A8E83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5DE011-0D8B-C37F-8433-C3DC6FE0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E129154-46A8-160F-056F-A93E08BF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A3BB-5E10-22EC-7E08-131576AB8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341" y="29973"/>
            <a:ext cx="1086441" cy="1080000"/>
          </a:xfrm>
          <a:prstGeom prst="rect">
            <a:avLst/>
          </a:prstGeom>
        </p:spPr>
      </p:pic>
      <p:pic>
        <p:nvPicPr>
          <p:cNvPr id="9" name="Image 12">
            <a:extLst>
              <a:ext uri="{FF2B5EF4-FFF2-40B4-BE49-F238E27FC236}">
                <a16:creationId xmlns:a16="http://schemas.microsoft.com/office/drawing/2014/main" id="{18EF5BFD-E8C3-856A-52F1-A3DD2B4DB0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900000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0203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622380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3725" y="2176981"/>
            <a:ext cx="3063875" cy="2404575"/>
          </a:xfrm>
          <a:ln w="25400">
            <a:solidFill>
              <a:srgbClr val="BF900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A8E2AA7B-2DEF-8D4F-B5AB-276F5580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5" name="Espace réservé pour une image  8">
            <a:extLst>
              <a:ext uri="{FF2B5EF4-FFF2-40B4-BE49-F238E27FC236}">
                <a16:creationId xmlns:a16="http://schemas.microsoft.com/office/drawing/2014/main" id="{EBF010EF-BA0C-CF40-B50B-050B0E8CD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64063" y="2176981"/>
            <a:ext cx="3063875" cy="2404575"/>
          </a:xfrm>
          <a:ln w="25400">
            <a:solidFill>
              <a:srgbClr val="BF900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DD8C89DA-676A-1647-A47F-C8C8437B258C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64081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7" name="Espace réservé pour une image  8">
            <a:extLst>
              <a:ext uri="{FF2B5EF4-FFF2-40B4-BE49-F238E27FC236}">
                <a16:creationId xmlns:a16="http://schemas.microsoft.com/office/drawing/2014/main" id="{CE7A0E7A-94B1-E442-AD2A-624A14B76C8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34358" y="2176981"/>
            <a:ext cx="3063875" cy="2404575"/>
          </a:xfrm>
          <a:ln w="25400">
            <a:solidFill>
              <a:srgbClr val="BF900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B89A3EA0-63B6-B245-BD6B-F3AE3ECB094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534376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DFE96-2361-364D-AB81-DC79FFFF8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1375725" y="1765301"/>
            <a:ext cx="481149" cy="431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16169-82B1-F2DC-F092-4F858E56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D93E4-D986-230A-8C25-8C213496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0520E81-97F9-266E-1AD4-78C02ED0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CC7A8E-CA0D-E85E-C952-EAE49B77F5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341" y="29973"/>
            <a:ext cx="1086441" cy="1080000"/>
          </a:xfrm>
          <a:prstGeom prst="rect">
            <a:avLst/>
          </a:prstGeom>
        </p:spPr>
      </p:pic>
      <p:pic>
        <p:nvPicPr>
          <p:cNvPr id="11" name="Image 12">
            <a:extLst>
              <a:ext uri="{FF2B5EF4-FFF2-40B4-BE49-F238E27FC236}">
                <a16:creationId xmlns:a16="http://schemas.microsoft.com/office/drawing/2014/main" id="{150DE454-FA52-B844-C962-83413DDA06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900000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1801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ogo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48019-DD86-816D-E5FA-426C3D897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03633" cy="686978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82373867-C86F-934E-BEC5-90EB7917B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76" y="1547134"/>
            <a:ext cx="4266992" cy="2260270"/>
          </a:xfrm>
        </p:spPr>
        <p:txBody>
          <a:bodyPr anchor="t" anchorCtr="0">
            <a:normAutofit/>
          </a:bodyPr>
          <a:lstStyle>
            <a:lvl1pPr>
              <a:defRPr lang="fr-FR" sz="4400" kern="1200" dirty="0">
                <a:solidFill>
                  <a:srgbClr val="BF900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 err="1"/>
              <a:t>Title</a:t>
            </a:r>
            <a:br>
              <a:rPr lang="fr-FR"/>
            </a:br>
            <a:r>
              <a:rPr lang="fr-FR"/>
              <a:t>on</a:t>
            </a:r>
            <a:br>
              <a:rPr lang="fr-FR"/>
            </a:br>
            <a:r>
              <a:rPr lang="fr-FR" err="1"/>
              <a:t>lines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8C94-5FBD-E643-807A-46F95559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93B01-1E49-46B9-4737-8349E1A5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E2785-7396-E01B-6AC6-876EE707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4412A-5EA0-064E-1696-77045206D5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341" y="29973"/>
            <a:ext cx="1086441" cy="1080000"/>
          </a:xfrm>
          <a:prstGeom prst="rect">
            <a:avLst/>
          </a:prstGeom>
        </p:spPr>
      </p:pic>
      <p:pic>
        <p:nvPicPr>
          <p:cNvPr id="9" name="Image 12">
            <a:extLst>
              <a:ext uri="{FF2B5EF4-FFF2-40B4-BE49-F238E27FC236}">
                <a16:creationId xmlns:a16="http://schemas.microsoft.com/office/drawing/2014/main" id="{249C7A7E-5475-60CB-C497-5209D41E3B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900000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0476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14361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BF9001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5F1DE8-E5DD-9D49-9FE4-7D904076B5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544800D-16AB-CC4E-8862-454FE40AA8A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5557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6B64A14-D712-8F4D-883F-8EA00AFFCC2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17781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D92FBE1-8AD8-1F41-BA3E-7C80F2CEE53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798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5171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82AAA584-0791-344B-9DE7-4EC674575DE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593767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BDF8D19E-9CD7-C945-BCA2-0FF85143B260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5557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C5D10C40-5A90-7643-B48F-F25483EDF8C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517781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3ED40E60-CCE3-2B43-B5E5-E79A6F0727FE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94798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31" name="Espace réservé pour une image  8">
            <a:extLst>
              <a:ext uri="{FF2B5EF4-FFF2-40B4-BE49-F238E27FC236}">
                <a16:creationId xmlns:a16="http://schemas.microsoft.com/office/drawing/2014/main" id="{715D2B46-0F65-A743-8B21-94BE449F260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003867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2" name="Espace réservé pour une image  8">
            <a:extLst>
              <a:ext uri="{FF2B5EF4-FFF2-40B4-BE49-F238E27FC236}">
                <a16:creationId xmlns:a16="http://schemas.microsoft.com/office/drawing/2014/main" id="{4ABA2183-76D7-4843-81F8-814037CC948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7230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3" name="Espace réservé pour une image  8">
            <a:extLst>
              <a:ext uri="{FF2B5EF4-FFF2-40B4-BE49-F238E27FC236}">
                <a16:creationId xmlns:a16="http://schemas.microsoft.com/office/drawing/2014/main" id="{B8DDEE6F-B640-B846-A0C9-2F3ADC8752B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71308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FE8BAE1-2D73-7902-02CE-3532287F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63AB09-3062-F4C9-496D-FA96E8CD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ACD69C6-A62D-0DCB-0176-71B95FE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BF900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4B16CE-C752-34D7-F430-314D99D05C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341" y="29973"/>
            <a:ext cx="1086441" cy="1080000"/>
          </a:xfrm>
          <a:prstGeom prst="rect">
            <a:avLst/>
          </a:prstGeom>
        </p:spPr>
      </p:pic>
      <p:pic>
        <p:nvPicPr>
          <p:cNvPr id="11" name="Image 12">
            <a:extLst>
              <a:ext uri="{FF2B5EF4-FFF2-40B4-BE49-F238E27FC236}">
                <a16:creationId xmlns:a16="http://schemas.microsoft.com/office/drawing/2014/main" id="{18E6FC42-E936-AB8F-6AC2-2E3032E1CB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900000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73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E2544-45AD-1C49-B7C3-376F44B6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A0AC-A766-060E-04C9-8ADAE1E0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89032-6269-C9A1-4A49-09BBEB3C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5B6D68-485B-2151-516D-C79FB52C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5389"/>
            <a:ext cx="5094515" cy="954418"/>
          </a:xfrm>
        </p:spPr>
        <p:txBody>
          <a:bodyPr anchor="b" anchorCtr="0"/>
          <a:lstStyle>
            <a:lvl1pPr>
              <a:defRPr lang="fr-FR" sz="440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B23C819A-FE95-EC23-CF28-9D268BD9E2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DD373046-FD20-9910-630A-8D0919C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>
                <a:solidFill>
                  <a:schemeClr val="bg1"/>
                </a:solidFill>
                <a:highlight>
                  <a:srgbClr val="266638"/>
                </a:highlight>
                <a:latin typeface="Arial Black" panose="020B0A04020102020204" pitchFamily="34" charset="0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A8B6CC7-0F22-8D3F-9F27-A4511FF8C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D9EE7A1-DF10-4E1C-BE38-3074DA8886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2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C99DE1-DC16-494F-DB10-F5B0CA84D2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51885-0FEF-8765-C197-FFAE25075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04310-BD05-92ED-EE1F-B5918CB1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13158-5CB0-B5F9-8EAF-CBD7DF58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13A739F-6615-22D0-C7A8-50EEB41F1B9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37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7A751D7-BB7E-0501-6382-DB78D2222FA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11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668212-4829-42FA-27F7-C2DE06EBB6D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93725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B2F5-5E78-13BB-4355-DA3EB8CD5685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457014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3" name="Image 5">
            <a:extLst>
              <a:ext uri="{FF2B5EF4-FFF2-40B4-BE49-F238E27FC236}">
                <a16:creationId xmlns:a16="http://schemas.microsoft.com/office/drawing/2014/main" id="{B876420A-5D75-925A-1F65-E3BA2C1E2E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83" y="368062"/>
            <a:ext cx="734556" cy="5825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1487F37-82E7-4F13-A05E-04030B32F1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39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75C1C-8642-2A8B-DDA4-A3C0162A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A7299-1876-24E6-9303-90364026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12EA7-8C15-2F8D-B00B-D6413912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38106CF8-C55C-79DC-9F9E-886E6BDA23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459912"/>
          </a:xfrm>
        </p:spPr>
        <p:txBody>
          <a:bodyPr/>
          <a:lstStyle/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94459D-34E3-81E6-C7CE-8C4ADF141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35333"/>
            <a:ext cx="5094515" cy="954418"/>
          </a:xfrm>
        </p:spPr>
        <p:txBody>
          <a:bodyPr anchor="b" anchorCtr="0"/>
          <a:lstStyle>
            <a:lvl1pPr algn="l">
              <a:defRPr lang="fr-FR" sz="440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8DA529-DE8F-65B1-D6E8-1C49326359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8303-47D3-44D3-7A62-284317C9C00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D559547-F14B-7CB4-C8F2-4C50BA17B0F7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CD04CC-B53A-440E-967F-5567B6F103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73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7A6BFD-5D76-7085-BA22-EF7AE73C93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C64E9-A9D1-92B1-290E-69313C75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B4DF1-1381-FD98-2F53-3D02C28EB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16C0F-742B-1DB3-5F37-8F90F435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A198F59-3443-F65B-ACDB-76AAB8C16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5393"/>
            <a:ext cx="5094515" cy="954418"/>
          </a:xfrm>
        </p:spPr>
        <p:txBody>
          <a:bodyPr anchor="b" anchorCtr="0"/>
          <a:lstStyle>
            <a:lvl1pPr algn="l">
              <a:defRPr lang="fr-FR" sz="440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7EB1A70-2D85-A335-30FC-10460B9F9E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040F5E7-3358-4C09-8D51-DAC9ECBCD4B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59139" y="1092529"/>
            <a:ext cx="5094515" cy="5127295"/>
          </a:xfrm>
        </p:spPr>
        <p:txBody>
          <a:bodyPr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fr-FR" sz="7200" kern="120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  <a:lvl2pPr marL="6858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2pPr>
            <a:lvl3pPr marL="11430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3pPr>
            <a:lvl4pPr marL="16002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20574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3F6830C-0AF6-037E-216A-28BEF7DAE1A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070BB3D-9D9D-FCF6-F59A-3AB7B5A082C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28385AC-F046-47EB-A942-AE9C4F37E3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88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C2EBF2A-4C63-2042-BB83-010AEC68ED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7200" y="3423600"/>
            <a:ext cx="6760800" cy="2462400"/>
          </a:xfrm>
          <a:noFill/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an </a:t>
            </a:r>
            <a:r>
              <a:rPr lang="fr-FR" err="1"/>
              <a:t>impactful</a:t>
            </a:r>
            <a:r>
              <a:rPr lang="fr-FR"/>
              <a:t> </a:t>
            </a:r>
            <a:r>
              <a:rPr lang="fr-FR" err="1"/>
              <a:t>title</a:t>
            </a:r>
            <a:r>
              <a:rPr lang="fr-FR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81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D4427A0-DE5A-4F69-3BA9-6011127A4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961C9-E6F3-701F-560E-4FE4DB21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5767D-7A53-E001-1A5A-25A3736C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1C813-C4ED-AA27-ECDE-D454AF5C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" name="Image 49">
            <a:extLst>
              <a:ext uri="{FF2B5EF4-FFF2-40B4-BE49-F238E27FC236}">
                <a16:creationId xmlns:a16="http://schemas.microsoft.com/office/drawing/2014/main" id="{D6C609FE-B7DE-6ED5-EA04-D2EFD34E0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517" cy="524108"/>
          </a:xfrm>
          <a:prstGeom prst="rect">
            <a:avLst/>
          </a:prstGeom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A7A735C4-9DE7-81EC-687A-ADAA2B64C4B6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172575" y="1652588"/>
            <a:ext cx="2654300" cy="4587875"/>
          </a:xfrm>
          <a:solidFill>
            <a:schemeClr val="bg1"/>
          </a:solidFill>
        </p:spPr>
        <p:txBody>
          <a:bodyPr anchor="b" anchorCtr="0">
            <a:norm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fill</a:t>
            </a:r>
            <a:r>
              <a:rPr lang="fr-FR"/>
              <a:t> in </a:t>
            </a:r>
            <a:r>
              <a:rPr lang="fr-FR" err="1"/>
              <a:t>tool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B1444-F260-4C2E-DC59-6B52F6AAEFCD}"/>
              </a:ext>
            </a:extLst>
          </p:cNvPr>
          <p:cNvSpPr/>
          <p:nvPr userDrawn="1"/>
        </p:nvSpPr>
        <p:spPr>
          <a:xfrm>
            <a:off x="364920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A412C-34A9-7083-9C01-FE79D6E7E04A}"/>
              </a:ext>
            </a:extLst>
          </p:cNvPr>
          <p:cNvSpPr/>
          <p:nvPr userDrawn="1"/>
        </p:nvSpPr>
        <p:spPr>
          <a:xfrm>
            <a:off x="3300556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F23582-8049-8D9F-7AA3-AF2D0623953F}"/>
              </a:ext>
            </a:extLst>
          </p:cNvPr>
          <p:cNvSpPr/>
          <p:nvPr userDrawn="1"/>
        </p:nvSpPr>
        <p:spPr>
          <a:xfrm>
            <a:off x="6236192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34B6017-9558-8FF3-C1B5-5E2F633794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F792CD6D-CDAB-EB67-AA81-AC40F1E845E7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529402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BD00C6F-366A-8B4D-52DC-D32E8EFA602A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46503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62991D8-2C69-474D-0068-9E486969D7FA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9400673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8558CE7-54B3-32F8-C864-5FB42C6CD53F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9376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262F9F8F-B940-8AC5-41AE-7F9014807178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3529402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47E1F6C-2247-8EB1-684A-64E9D47CE479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646503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2ED2534-0D6C-AE0B-CCFB-3AA414351AFF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9400673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1" name="Forme libre 31">
            <a:extLst>
              <a:ext uri="{FF2B5EF4-FFF2-40B4-BE49-F238E27FC236}">
                <a16:creationId xmlns:a16="http://schemas.microsoft.com/office/drawing/2014/main" id="{6E35042A-AE01-65DE-B462-0CD532789B92}"/>
              </a:ext>
            </a:extLst>
          </p:cNvPr>
          <p:cNvSpPr/>
          <p:nvPr userDrawn="1"/>
        </p:nvSpPr>
        <p:spPr>
          <a:xfrm>
            <a:off x="3020169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2" name="Forme libre 38">
            <a:extLst>
              <a:ext uri="{FF2B5EF4-FFF2-40B4-BE49-F238E27FC236}">
                <a16:creationId xmlns:a16="http://schemas.microsoft.com/office/drawing/2014/main" id="{345D5143-AC60-2CAD-A75C-8287E99B2FC7}"/>
              </a:ext>
            </a:extLst>
          </p:cNvPr>
          <p:cNvSpPr/>
          <p:nvPr userDrawn="1"/>
        </p:nvSpPr>
        <p:spPr>
          <a:xfrm>
            <a:off x="5955805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3" name="Forme libre 45">
            <a:extLst>
              <a:ext uri="{FF2B5EF4-FFF2-40B4-BE49-F238E27FC236}">
                <a16:creationId xmlns:a16="http://schemas.microsoft.com/office/drawing/2014/main" id="{22B2F59A-4D6E-8813-AB6A-A02481247990}"/>
              </a:ext>
            </a:extLst>
          </p:cNvPr>
          <p:cNvSpPr/>
          <p:nvPr userDrawn="1"/>
        </p:nvSpPr>
        <p:spPr>
          <a:xfrm>
            <a:off x="8891441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pic>
        <p:nvPicPr>
          <p:cNvPr id="24" name="Image 48" descr="Une image contenant musique, matériau de construction&#10;&#10;Description générée automatiquement">
            <a:extLst>
              <a:ext uri="{FF2B5EF4-FFF2-40B4-BE49-F238E27FC236}">
                <a16:creationId xmlns:a16="http://schemas.microsoft.com/office/drawing/2014/main" id="{733A9553-5F0B-3E59-729E-DD01BCC111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01699" y="1500482"/>
            <a:ext cx="345893" cy="151855"/>
          </a:xfrm>
          <a:prstGeom prst="rect">
            <a:avLst/>
          </a:prstGeom>
        </p:spPr>
      </p:pic>
      <p:sp>
        <p:nvSpPr>
          <p:cNvPr id="34" name="Content Placeholder 30">
            <a:extLst>
              <a:ext uri="{FF2B5EF4-FFF2-40B4-BE49-F238E27FC236}">
                <a16:creationId xmlns:a16="http://schemas.microsoft.com/office/drawing/2014/main" id="{66B806FD-D808-ADBC-F840-49826F2D71D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204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577F6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5" name="Content Placeholder 30">
            <a:extLst>
              <a:ext uri="{FF2B5EF4-FFF2-40B4-BE49-F238E27FC236}">
                <a16:creationId xmlns:a16="http://schemas.microsoft.com/office/drawing/2014/main" id="{4A6E0B64-B65E-F298-2EA1-30515A15547F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52940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577F6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6" name="Content Placeholder 30">
            <a:extLst>
              <a:ext uri="{FF2B5EF4-FFF2-40B4-BE49-F238E27FC236}">
                <a16:creationId xmlns:a16="http://schemas.microsoft.com/office/drawing/2014/main" id="{D71E2E4B-3102-B973-53AA-D74FA8AE0E49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46116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577F6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7" name="Content Placeholder 30">
            <a:extLst>
              <a:ext uri="{FF2B5EF4-FFF2-40B4-BE49-F238E27FC236}">
                <a16:creationId xmlns:a16="http://schemas.microsoft.com/office/drawing/2014/main" id="{C9469208-E786-A860-8CEA-069B14BE9670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937708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577F6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6956A7E3-FAC6-44C1-A0E5-9D5FAC8961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5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5D7884FD-46A1-5C40-9250-99603B128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36332A75-157B-694A-A5C5-E11C8BF80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383BE7C4-2DCD-5142-A71D-733F2FD7D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252FCC7-7C8E-478E-AA5B-C625CE29E7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BC26269-CBE5-4D2A-AC6E-7B2D50134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35329"/>
            <a:ext cx="5094515" cy="954418"/>
          </a:xfrm>
        </p:spPr>
        <p:txBody>
          <a:bodyPr anchor="b" anchorCtr="0"/>
          <a:lstStyle>
            <a:lvl1pPr>
              <a:defRPr>
                <a:solidFill>
                  <a:srgbClr val="266638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16067-8E44-DD73-53CC-968D3AAF4F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05550" y="725488"/>
            <a:ext cx="3960813" cy="1027112"/>
          </a:xfrm>
        </p:spPr>
        <p:txBody>
          <a:bodyPr/>
          <a:lstStyle>
            <a:lvl1pPr marL="0" indent="0">
              <a:buNone/>
              <a:defRPr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 Title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3809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5394"/>
            <a:ext cx="5094515" cy="954418"/>
          </a:xfrm>
        </p:spPr>
        <p:txBody>
          <a:bodyPr anchor="b" anchorCtr="0"/>
          <a:lstStyle>
            <a:lvl1pPr>
              <a:defRPr>
                <a:solidFill>
                  <a:srgbClr val="266638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F747B6AC-EC12-6B43-9DD2-96859A61D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88D340BD-1C08-FC47-83DD-ED037F8FA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77A75FFC-DDAA-B34E-8BF2-A9E578596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C55B5C3-9CC7-A94A-A050-B46C1DD563B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854867" y="2143759"/>
            <a:ext cx="4430168" cy="4212591"/>
          </a:xfrm>
        </p:spPr>
        <p:txBody>
          <a:bodyPr anchor="ctr" anchorCtr="0"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9" name="Espace réservé du graphique 3">
            <a:extLst>
              <a:ext uri="{FF2B5EF4-FFF2-40B4-BE49-F238E27FC236}">
                <a16:creationId xmlns:a16="http://schemas.microsoft.com/office/drawing/2014/main" id="{A6FE1445-E033-E14D-9B44-941B988F26E6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93724" y="2143125"/>
            <a:ext cx="5984875" cy="42132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chart</a:t>
            </a:r>
          </a:p>
          <a:p>
            <a:endParaRPr lang="en-GB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40FCB7C-3898-41C3-894C-EAB09F58A5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3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E8255E-0EC5-1ED5-2657-EE251DEFC4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9D7D81DB-32B9-7BAA-4053-04291B06A0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221174"/>
            <a:ext cx="9144000" cy="946413"/>
          </a:xfrm>
        </p:spPr>
        <p:txBody>
          <a:bodyPr anchor="b">
            <a:spAutoFit/>
          </a:bodyPr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D5289BC9-01AC-7DED-5AFF-0B4744530C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59662"/>
            <a:ext cx="9144000" cy="433965"/>
          </a:xfrm>
        </p:spPr>
        <p:txBody>
          <a:bodyPr>
            <a:spAutoFit/>
          </a:bodyPr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subtitle</a:t>
            </a:r>
            <a:endParaRPr lang="fr-FR"/>
          </a:p>
        </p:txBody>
      </p:sp>
      <p:pic>
        <p:nvPicPr>
          <p:cNvPr id="4" name="Picture 3" descr="A green and white logo with leaves&#10;&#10;AI-generated content may be incorrect.">
            <a:extLst>
              <a:ext uri="{FF2B5EF4-FFF2-40B4-BE49-F238E27FC236}">
                <a16:creationId xmlns:a16="http://schemas.microsoft.com/office/drawing/2014/main" id="{BCFC262E-A19E-1628-628F-8230D3476D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9781"/>
          <a:stretch/>
        </p:blipFill>
        <p:spPr>
          <a:xfrm>
            <a:off x="3354361" y="2346960"/>
            <a:ext cx="5661466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9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620747"/>
            <a:ext cx="5094515" cy="954418"/>
          </a:xfrm>
        </p:spPr>
        <p:txBody>
          <a:bodyPr anchor="b" anchorCtr="0"/>
          <a:lstStyle>
            <a:lvl1pPr>
              <a:defRPr>
                <a:solidFill>
                  <a:srgbClr val="266638"/>
                </a:solidFill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F747B6AC-EC12-6B43-9DD2-96859A61D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88D340BD-1C08-FC47-83DD-ED037F8FA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77A75FFC-DDAA-B34E-8BF2-A9E578596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F7E7B39B-33AA-614E-8CF0-7D78C6A2D32D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93725" y="2143125"/>
            <a:ext cx="6056313" cy="4264025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table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C8B98B0-6592-48EC-A097-063B5F8A5B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2380"/>
            <a:ext cx="11353800" cy="954418"/>
          </a:xfrm>
        </p:spPr>
        <p:txBody>
          <a:bodyPr anchor="b" anchorCtr="0"/>
          <a:lstStyle>
            <a:lvl1pPr>
              <a:defRPr>
                <a:solidFill>
                  <a:srgbClr val="266638"/>
                </a:solidFill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3725" y="2176981"/>
            <a:ext cx="3063875" cy="2404575"/>
          </a:xfrm>
          <a:ln w="2540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D5775465-5069-C844-A5DC-24BF9DD12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6" name="Espace réservé du pied de page 4">
            <a:extLst>
              <a:ext uri="{FF2B5EF4-FFF2-40B4-BE49-F238E27FC236}">
                <a16:creationId xmlns:a16="http://schemas.microsoft.com/office/drawing/2014/main" id="{327605D7-F887-444E-814C-03E2949DA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F4238015-C953-D74C-A201-D41E82863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A8E2AA7B-2DEF-8D4F-B5AB-276F5580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5" name="Espace réservé pour une image  8">
            <a:extLst>
              <a:ext uri="{FF2B5EF4-FFF2-40B4-BE49-F238E27FC236}">
                <a16:creationId xmlns:a16="http://schemas.microsoft.com/office/drawing/2014/main" id="{EBF010EF-BA0C-CF40-B50B-050B0E8CD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64063" y="2176981"/>
            <a:ext cx="3063875" cy="2404575"/>
          </a:xfrm>
          <a:ln w="2540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DD8C89DA-676A-1647-A47F-C8C8437B258C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64081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7" name="Espace réservé pour une image  8">
            <a:extLst>
              <a:ext uri="{FF2B5EF4-FFF2-40B4-BE49-F238E27FC236}">
                <a16:creationId xmlns:a16="http://schemas.microsoft.com/office/drawing/2014/main" id="{CE7A0E7A-94B1-E442-AD2A-624A14B76C8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34358" y="2176981"/>
            <a:ext cx="3063875" cy="2404575"/>
          </a:xfrm>
          <a:ln w="2540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B89A3EA0-63B6-B245-BD6B-F3AE3ECB094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534376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DFE96-2361-364D-AB81-DC79FFFF8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1375725" y="1765301"/>
            <a:ext cx="481149" cy="4318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2746A8A-6B68-4637-8B6F-726CA867A0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9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48019-DD86-816D-E5FA-426C3D897B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82373867-C86F-934E-BEC5-90EB7917B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09" y="1557074"/>
            <a:ext cx="4266992" cy="2260270"/>
          </a:xfrm>
        </p:spPr>
        <p:txBody>
          <a:bodyPr anchor="t" anchorCtr="0">
            <a:normAutofit/>
          </a:bodyPr>
          <a:lstStyle>
            <a:lvl1pPr>
              <a:defRPr lang="fr-FR" sz="4400" kern="1200" dirty="0">
                <a:solidFill>
                  <a:schemeClr val="tx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 err="1"/>
              <a:t>Title</a:t>
            </a:r>
            <a:br>
              <a:rPr lang="fr-FR"/>
            </a:br>
            <a:r>
              <a:rPr lang="fr-FR"/>
              <a:t>on</a:t>
            </a:r>
            <a:br>
              <a:rPr lang="fr-FR"/>
            </a:br>
            <a:r>
              <a:rPr lang="fr-FR" err="1"/>
              <a:t>lines</a:t>
            </a:r>
            <a:endParaRPr lang="fr-FR"/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4408D3C0-509C-CD40-8F11-41FF448B3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5BBF6E9A-5A2F-154C-9924-103E0C6A8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4988465A-2A36-4645-8329-41850B52E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0978ACE-EEC3-4790-ADE3-2140505F1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60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7" y="625392"/>
            <a:ext cx="11353800" cy="954418"/>
          </a:xfrm>
        </p:spPr>
        <p:txBody>
          <a:bodyPr anchor="b" anchorCtr="0"/>
          <a:lstStyle>
            <a:lvl1pPr>
              <a:defRPr>
                <a:solidFill>
                  <a:srgbClr val="266638"/>
                </a:solidFill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5F1DE8-E5DD-9D49-9FE4-7D904076B5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544800D-16AB-CC4E-8862-454FE40AA8A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5557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6B64A14-D712-8F4D-883F-8EA00AFFCC2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17781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D92FBE1-8AD8-1F41-BA3E-7C80F2CEE53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798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5171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82AAA584-0791-344B-9DE7-4EC674575DE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593767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BDF8D19E-9CD7-C945-BCA2-0FF85143B260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5557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C5D10C40-5A90-7643-B48F-F25483EDF8C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517781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3ED40E60-CCE3-2B43-B5E5-E79A6F0727FE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94798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31" name="Espace réservé pour une image  8">
            <a:extLst>
              <a:ext uri="{FF2B5EF4-FFF2-40B4-BE49-F238E27FC236}">
                <a16:creationId xmlns:a16="http://schemas.microsoft.com/office/drawing/2014/main" id="{715D2B46-0F65-A743-8B21-94BE449F260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003867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2" name="Espace réservé pour une image  8">
            <a:extLst>
              <a:ext uri="{FF2B5EF4-FFF2-40B4-BE49-F238E27FC236}">
                <a16:creationId xmlns:a16="http://schemas.microsoft.com/office/drawing/2014/main" id="{4ABA2183-76D7-4843-81F8-814037CC948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7230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3" name="Espace réservé pour une image  8">
            <a:extLst>
              <a:ext uri="{FF2B5EF4-FFF2-40B4-BE49-F238E27FC236}">
                <a16:creationId xmlns:a16="http://schemas.microsoft.com/office/drawing/2014/main" id="{B8DDEE6F-B640-B846-A0C9-2F3ADC8752B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71308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D5775465-5069-C844-A5DC-24BF9DD12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6" name="Espace réservé du pied de page 4">
            <a:extLst>
              <a:ext uri="{FF2B5EF4-FFF2-40B4-BE49-F238E27FC236}">
                <a16:creationId xmlns:a16="http://schemas.microsoft.com/office/drawing/2014/main" id="{327605D7-F887-444E-814C-03E2949DA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F4238015-C953-D74C-A201-D41E82863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BB9B0C53-2BA0-49C9-B601-656825253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2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0A401D3C-8A61-7443-9CF2-7BF057450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0F69ED62-6FCD-2345-A68F-158502AF5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623F0D0-86CE-5B43-9E17-F825E66B7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27B8EB8-CCB8-4E13-B28B-134AFBC64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28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B537B0-3A5B-9BD0-D194-BD8C1232F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70" y="1"/>
            <a:ext cx="6096000" cy="6858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B853B13-6AF0-04BA-4A0B-D236CADD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4835" y="3663289"/>
            <a:ext cx="4114799" cy="1608902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fr-FR" sz="5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6BC6723-00C1-C874-9F1B-957FA4B662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34835" y="5299179"/>
            <a:ext cx="4114799" cy="424732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buNone/>
              <a:defRPr lang="fr-FR" sz="2400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fr-FR" err="1"/>
              <a:t>Subtitle</a:t>
            </a:r>
            <a:endParaRPr lang="fr-FR"/>
          </a:p>
        </p:txBody>
      </p:sp>
      <p:pic>
        <p:nvPicPr>
          <p:cNvPr id="2" name="Image 23">
            <a:extLst>
              <a:ext uri="{FF2B5EF4-FFF2-40B4-BE49-F238E27FC236}">
                <a16:creationId xmlns:a16="http://schemas.microsoft.com/office/drawing/2014/main" id="{D083E887-0735-BD2E-1D24-82E48CF7A8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2955967" y="-611782"/>
            <a:ext cx="13767178" cy="85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07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6BED0-6999-9C6E-48BC-195E7376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51983-8653-A38A-EE14-502F0C3E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7968D-CD35-16EC-1A4C-11D264E4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7A7A0FB6-B726-6F0F-39BC-575B235ED0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01263" y="3728627"/>
            <a:ext cx="3497011" cy="2312988"/>
          </a:xfr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/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559349E3-A09C-3BE2-D3F8-FFE11E73A6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42063" y="3728627"/>
            <a:ext cx="3497011" cy="2312988"/>
          </a:xfr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/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E91DED75-6078-F8FA-5636-A6F64454E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863" y="3728627"/>
            <a:ext cx="3507874" cy="2312988"/>
          </a:xfrm>
          <a:solidFill>
            <a:schemeClr val="accent6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/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5588696-90EB-93D6-AAAF-C4BA586468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6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162C0ED-E778-96D2-3FD3-F791B32D6F32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347515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35D2E6D-ED61-8365-5592-B4EC76B648C5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101264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</a:pPr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5" name="Title 17">
            <a:extLst>
              <a:ext uri="{FF2B5EF4-FFF2-40B4-BE49-F238E27FC236}">
                <a16:creationId xmlns:a16="http://schemas.microsoft.com/office/drawing/2014/main" id="{69F0D17A-841F-B285-91C8-8C193BBA9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524910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E5D96C6-E252-46AB-96F9-1002B4976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152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9163A-E28F-5B52-6D21-758E0D2E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3BAF5-6495-E9BF-CA92-5B5F28B4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C83E-81D9-7D44-89E2-6736940D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0C435D04-86B2-D023-FD16-22B2C5F6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10691268" cy="421259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5D93F751-6FF4-FA3A-DD19-4C0CFA6F62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509889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AC9187A-5C33-4C76-B1D4-23DF2E70E6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4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19">
            <a:extLst>
              <a:ext uri="{FF2B5EF4-FFF2-40B4-BE49-F238E27FC236}">
                <a16:creationId xmlns:a16="http://schemas.microsoft.com/office/drawing/2014/main" id="{D6EA6242-3FDC-579F-FEBD-9D8EAD6D83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95646" y="4904309"/>
            <a:ext cx="1005175" cy="1234261"/>
          </a:xfrm>
          <a:prstGeom prst="rect">
            <a:avLst/>
          </a:prstGeom>
        </p:spPr>
      </p:pic>
      <p:pic>
        <p:nvPicPr>
          <p:cNvPr id="22" name="Image 20">
            <a:extLst>
              <a:ext uri="{FF2B5EF4-FFF2-40B4-BE49-F238E27FC236}">
                <a16:creationId xmlns:a16="http://schemas.microsoft.com/office/drawing/2014/main" id="{40670C7B-C145-51E9-9443-FEB9FB1BB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5575" y="1082011"/>
            <a:ext cx="640381" cy="46802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9163A-E28F-5B52-6D21-758E0D2E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3BAF5-6495-E9BF-CA92-5B5F28B4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C83E-81D9-7D44-89E2-6736940D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0957A-139E-795D-76AE-5262BB4ABB56}"/>
              </a:ext>
            </a:extLst>
          </p:cNvPr>
          <p:cNvSpPr/>
          <p:nvPr userDrawn="1"/>
        </p:nvSpPr>
        <p:spPr>
          <a:xfrm>
            <a:off x="593725" y="1953789"/>
            <a:ext cx="3496971" cy="41798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6BA48-9B11-2ACB-51B6-C3EE216A3A73}"/>
              </a:ext>
            </a:extLst>
          </p:cNvPr>
          <p:cNvSpPr/>
          <p:nvPr userDrawn="1"/>
        </p:nvSpPr>
        <p:spPr>
          <a:xfrm>
            <a:off x="4347515" y="1953789"/>
            <a:ext cx="3496971" cy="41798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5542C-604F-2512-5E0C-9C09534D9413}"/>
              </a:ext>
            </a:extLst>
          </p:cNvPr>
          <p:cNvSpPr/>
          <p:nvPr userDrawn="1"/>
        </p:nvSpPr>
        <p:spPr>
          <a:xfrm>
            <a:off x="8101264" y="1953789"/>
            <a:ext cx="3496971" cy="41798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BC513A3-F146-6FC8-51D5-00094884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1E7A19A-B521-818F-CA08-24D1F16370D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347515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0ACAEA3-47B9-5F52-79BB-DF08842BF54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101264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75848CCD-C465-8A7D-F783-8E664814884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8866" y="1092530"/>
            <a:ext cx="3571830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CD9D0C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2" name="Content Placeholder 30">
            <a:extLst>
              <a:ext uri="{FF2B5EF4-FFF2-40B4-BE49-F238E27FC236}">
                <a16:creationId xmlns:a16="http://schemas.microsoft.com/office/drawing/2014/main" id="{B9FC08B9-1464-5014-EB23-1DE6D297A10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02206" y="1092530"/>
            <a:ext cx="3642279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3" name="Content Placeholder 30">
            <a:extLst>
              <a:ext uri="{FF2B5EF4-FFF2-40B4-BE49-F238E27FC236}">
                <a16:creationId xmlns:a16="http://schemas.microsoft.com/office/drawing/2014/main" id="{07FFB598-96BA-C2FA-BDC3-74FB848ABA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79343" y="1092530"/>
            <a:ext cx="2685048" cy="1344984"/>
          </a:xfrm>
        </p:spPr>
        <p:txBody>
          <a:bodyPr lIns="90000">
            <a:spAutoFit/>
          </a:bodyPr>
          <a:lstStyle>
            <a:lvl1pPr marL="0" indent="0">
              <a:buNone/>
              <a:defRPr sz="88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4916967-4B1C-4ABE-B2B6-5325064DF0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75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E2544-45AD-1C49-B7C3-376F44B6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A0AC-A766-060E-04C9-8ADAE1E0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89032-6269-C9A1-4A49-09BBEB3C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7" y="625798"/>
            <a:ext cx="3152734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1A5F0DC5-7142-1F12-9EE0-5A09F0E095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67200" y="-1"/>
            <a:ext cx="79248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136A3FC8-2497-2415-2357-A2DB612F6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79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F1C232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F658FB6-9939-2C6E-D997-5EC818A99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2143759"/>
            <a:ext cx="3152734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4D5FD63-3733-41D9-93D7-4B1BE06BDC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3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1834D353-3C62-4FB4-9EB4-C0E7F50F8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205741"/>
            <a:ext cx="9144000" cy="946413"/>
          </a:xfrm>
        </p:spPr>
        <p:txBody>
          <a:bodyPr anchor="b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7B94EC45-BBF8-4FC1-B88D-361ABC978B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61262"/>
            <a:ext cx="91440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subtitle</a:t>
            </a:r>
            <a:endParaRPr lang="fr-FR"/>
          </a:p>
        </p:txBody>
      </p:sp>
      <p:pic>
        <p:nvPicPr>
          <p:cNvPr id="3" name="Image 2" descr="Une image contenant texte, conteneur, bidon, signe&#10;&#10;Description générée automatiquement">
            <a:extLst>
              <a:ext uri="{FF2B5EF4-FFF2-40B4-BE49-F238E27FC236}">
                <a16:creationId xmlns:a16="http://schemas.microsoft.com/office/drawing/2014/main" id="{FA8F221F-30CE-4E36-990E-D4482F398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62" y="1296778"/>
            <a:ext cx="3724275" cy="15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86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E2544-45AD-1C49-B7C3-376F44B6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A0AC-A766-060E-04C9-8ADAE1E0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89032-6269-C9A1-4A49-09BBEB3C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248E6B-BC94-431C-F19C-0BB101DD9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15859"/>
            <a:ext cx="5094515" cy="954418"/>
          </a:xfrm>
        </p:spPr>
        <p:txBody>
          <a:bodyPr anchor="b" anchorCtr="0">
            <a:normAutofit/>
          </a:bodyPr>
          <a:lstStyle>
            <a:lvl1pPr>
              <a:defRPr lang="fr-FR" sz="4400" kern="1200" dirty="0">
                <a:solidFill>
                  <a:schemeClr val="accent6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04FD8006-03A6-E9CC-6F60-4C47B8870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1392099">
            <a:off x="6802724" y="604489"/>
            <a:ext cx="4803283" cy="5403694"/>
          </a:xfrm>
          <a:ln w="22225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fr-FR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pPr lvl="0"/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5A955E8F-CD80-174B-A78A-49E58E2EBC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324144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F1C232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F2D15F-F92D-CD8D-7708-50572073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45176EC-A870-4240-91AB-83EA2000C4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37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E2544-45AD-1C49-B7C3-376F44B6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A0AC-A766-060E-04C9-8ADAE1E0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89032-6269-C9A1-4A49-09BBEB3C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05" y="625392"/>
            <a:ext cx="813570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16EE562-3F33-4155-BB6E-8BE88E06F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574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E2544-45AD-1C49-B7C3-376F44B6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A0AC-A766-060E-04C9-8ADAE1E0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89032-6269-C9A1-4A49-09BBEB3C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5B6D68-485B-2151-516D-C79FB52C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5798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B23C819A-FE95-EC23-CF28-9D268BD9E2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5"/>
            <a:ext cx="60960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DD373046-FD20-9910-630A-8D0919C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F1C232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A8B6CC7-0F22-8D3F-9F27-A4511FF8C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14E7FD9-B908-4633-964E-DFBB45F8DF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854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C99DE1-DC16-494F-DB10-F5B0CA84D2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17465" y="0"/>
            <a:ext cx="605307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51885-0FEF-8765-C197-FFAE25075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04310-BD05-92ED-EE1F-B5918CB1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13158-5CB0-B5F9-8EAF-CBD7DF58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13A739F-6615-22D0-C7A8-50EEB41F1B9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37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7A751D7-BB7E-0501-6382-DB78D2222FA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11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668212-4829-42FA-27F7-C2DE06EBB6D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93725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B2F5-5E78-13BB-4355-DA3EB8CD5685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457014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3" name="Image 5">
            <a:extLst>
              <a:ext uri="{FF2B5EF4-FFF2-40B4-BE49-F238E27FC236}">
                <a16:creationId xmlns:a16="http://schemas.microsoft.com/office/drawing/2014/main" id="{B876420A-5D75-925A-1F65-E3BA2C1E2E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83" y="368062"/>
            <a:ext cx="734556" cy="5825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9635105-96E8-4207-B1BD-1949942F91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0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75C1C-8642-2A8B-DDA4-A3C0162A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A7299-1876-24E6-9303-90364026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12EA7-8C15-2F8D-B00B-D6413912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38106CF8-C55C-79DC-9F9E-886E6BDA23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45991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94459D-34E3-81E6-C7CE-8C4ADF141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3645" y="622468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8DA529-DE8F-65B1-D6E8-1C49326359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8303-47D3-44D3-7A62-284317C9C00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D559547-F14B-7CB4-C8F2-4C50BA17B0F7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F1B318C-8485-4AA7-96BE-8052D2802E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793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7A6BFD-5D76-7085-BA22-EF7AE73C93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17465" y="0"/>
            <a:ext cx="605307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C64E9-A9D1-92B1-290E-69313C75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B4DF1-1381-FD98-2F53-3D02C28EB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16C0F-742B-1DB3-5F37-8F90F435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A198F59-3443-F65B-ACDB-76AAB8C16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919" y="622466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7EB1A70-2D85-A335-30FC-10460B9F9E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040F5E7-3358-4C09-8D51-DAC9ECBCD4B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59139" y="1092529"/>
            <a:ext cx="5094515" cy="5127295"/>
          </a:xfrm>
        </p:spPr>
        <p:txBody>
          <a:bodyPr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fr-FR" sz="7200" kern="1200" dirty="0">
                <a:solidFill>
                  <a:srgbClr val="F2C23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  <a:lvl2pPr marL="6858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2pPr>
            <a:lvl3pPr marL="11430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3pPr>
            <a:lvl4pPr marL="16002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20574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3F6830C-0AF6-037E-216A-28BEF7DAE1A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070BB3D-9D9D-FCF6-F59A-3AB7B5A082C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D478C0E-4021-4611-9285-5257F25F6C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44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F6A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57EE81-3302-ABBD-0B6B-79983D7DE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848" y="1160060"/>
            <a:ext cx="11337152" cy="4725940"/>
          </a:xfrm>
          <a:noFill/>
        </p:spPr>
        <p:txBody>
          <a:bodyPr>
            <a:noAutofit/>
          </a:bodyPr>
          <a:lstStyle>
            <a:lvl1pPr algn="ctr">
              <a:defRPr sz="11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modeling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4817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D4427A0-DE5A-4F69-3BA9-6011127A4D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961C9-E6F3-701F-560E-4FE4DB21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5767D-7A53-E001-1A5A-25A3736C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1C813-C4ED-AA27-ECDE-D454AF5C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" name="Image 49">
            <a:extLst>
              <a:ext uri="{FF2B5EF4-FFF2-40B4-BE49-F238E27FC236}">
                <a16:creationId xmlns:a16="http://schemas.microsoft.com/office/drawing/2014/main" id="{D6C609FE-B7DE-6ED5-EA04-D2EFD34E0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517" cy="524108"/>
          </a:xfrm>
          <a:prstGeom prst="rect">
            <a:avLst/>
          </a:prstGeom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A7A735C4-9DE7-81EC-687A-ADAA2B64C4B6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172575" y="1652588"/>
            <a:ext cx="2654300" cy="4587875"/>
          </a:xfrm>
          <a:solidFill>
            <a:schemeClr val="bg1"/>
          </a:solidFill>
        </p:spPr>
        <p:txBody>
          <a:bodyPr anchor="b" anchorCtr="0">
            <a:normAutofit/>
          </a:bodyPr>
          <a:lstStyle>
            <a:lvl1pPr marL="0" indent="0">
              <a:buNone/>
              <a:defRPr sz="900">
                <a:solidFill>
                  <a:srgbClr val="F2C231"/>
                </a:solidFill>
              </a:defRPr>
            </a:lvl1pPr>
          </a:lstStyle>
          <a:p>
            <a:pPr lvl="0"/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fill</a:t>
            </a:r>
            <a:r>
              <a:rPr lang="fr-FR"/>
              <a:t> in </a:t>
            </a:r>
            <a:r>
              <a:rPr lang="fr-FR" err="1"/>
              <a:t>tool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B1444-F260-4C2E-DC59-6B52F6AAEFCD}"/>
              </a:ext>
            </a:extLst>
          </p:cNvPr>
          <p:cNvSpPr/>
          <p:nvPr userDrawn="1"/>
        </p:nvSpPr>
        <p:spPr>
          <a:xfrm>
            <a:off x="364920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A412C-34A9-7083-9C01-FE79D6E7E04A}"/>
              </a:ext>
            </a:extLst>
          </p:cNvPr>
          <p:cNvSpPr/>
          <p:nvPr userDrawn="1"/>
        </p:nvSpPr>
        <p:spPr>
          <a:xfrm>
            <a:off x="3300556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F23582-8049-8D9F-7AA3-AF2D0623953F}"/>
              </a:ext>
            </a:extLst>
          </p:cNvPr>
          <p:cNvSpPr/>
          <p:nvPr userDrawn="1"/>
        </p:nvSpPr>
        <p:spPr>
          <a:xfrm>
            <a:off x="6236192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34B6017-9558-8FF3-C1B5-5E2F633794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F792CD6D-CDAB-EB67-AA81-AC40F1E845E7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529402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BD00C6F-366A-8B4D-52DC-D32E8EFA602A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46503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62991D8-2C69-474D-0068-9E486969D7FA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9400673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8558CE7-54B3-32F8-C864-5FB42C6CD53F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9376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262F9F8F-B940-8AC5-41AE-7F9014807178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3529402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47E1F6C-2247-8EB1-684A-64E9D47CE479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646503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2ED2534-0D6C-AE0B-CCFB-3AA414351AFF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9400673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1" name="Forme libre 31">
            <a:extLst>
              <a:ext uri="{FF2B5EF4-FFF2-40B4-BE49-F238E27FC236}">
                <a16:creationId xmlns:a16="http://schemas.microsoft.com/office/drawing/2014/main" id="{6E35042A-AE01-65DE-B462-0CD532789B92}"/>
              </a:ext>
            </a:extLst>
          </p:cNvPr>
          <p:cNvSpPr/>
          <p:nvPr userDrawn="1"/>
        </p:nvSpPr>
        <p:spPr>
          <a:xfrm>
            <a:off x="3020169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2" name="Forme libre 38">
            <a:extLst>
              <a:ext uri="{FF2B5EF4-FFF2-40B4-BE49-F238E27FC236}">
                <a16:creationId xmlns:a16="http://schemas.microsoft.com/office/drawing/2014/main" id="{345D5143-AC60-2CAD-A75C-8287E99B2FC7}"/>
              </a:ext>
            </a:extLst>
          </p:cNvPr>
          <p:cNvSpPr/>
          <p:nvPr userDrawn="1"/>
        </p:nvSpPr>
        <p:spPr>
          <a:xfrm>
            <a:off x="5955805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3" name="Forme libre 45">
            <a:extLst>
              <a:ext uri="{FF2B5EF4-FFF2-40B4-BE49-F238E27FC236}">
                <a16:creationId xmlns:a16="http://schemas.microsoft.com/office/drawing/2014/main" id="{22B2F59A-4D6E-8813-AB6A-A02481247990}"/>
              </a:ext>
            </a:extLst>
          </p:cNvPr>
          <p:cNvSpPr/>
          <p:nvPr userDrawn="1"/>
        </p:nvSpPr>
        <p:spPr>
          <a:xfrm>
            <a:off x="8891441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pic>
        <p:nvPicPr>
          <p:cNvPr id="24" name="Image 48" descr="Une image contenant musique, matériau de construction&#10;&#10;Description générée automatiquement">
            <a:extLst>
              <a:ext uri="{FF2B5EF4-FFF2-40B4-BE49-F238E27FC236}">
                <a16:creationId xmlns:a16="http://schemas.microsoft.com/office/drawing/2014/main" id="{733A9553-5F0B-3E59-729E-DD01BCC111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01699" y="1500482"/>
            <a:ext cx="345893" cy="151855"/>
          </a:xfrm>
          <a:prstGeom prst="rect">
            <a:avLst/>
          </a:prstGeom>
        </p:spPr>
      </p:pic>
      <p:sp>
        <p:nvSpPr>
          <p:cNvPr id="34" name="Content Placeholder 30">
            <a:extLst>
              <a:ext uri="{FF2B5EF4-FFF2-40B4-BE49-F238E27FC236}">
                <a16:creationId xmlns:a16="http://schemas.microsoft.com/office/drawing/2014/main" id="{66B806FD-D808-ADBC-F840-49826F2D71D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204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5" name="Content Placeholder 30">
            <a:extLst>
              <a:ext uri="{FF2B5EF4-FFF2-40B4-BE49-F238E27FC236}">
                <a16:creationId xmlns:a16="http://schemas.microsoft.com/office/drawing/2014/main" id="{4A6E0B64-B65E-F298-2EA1-30515A15547F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52940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6" name="Content Placeholder 30">
            <a:extLst>
              <a:ext uri="{FF2B5EF4-FFF2-40B4-BE49-F238E27FC236}">
                <a16:creationId xmlns:a16="http://schemas.microsoft.com/office/drawing/2014/main" id="{D71E2E4B-3102-B973-53AA-D74FA8AE0E49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46116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7" name="Content Placeholder 30">
            <a:extLst>
              <a:ext uri="{FF2B5EF4-FFF2-40B4-BE49-F238E27FC236}">
                <a16:creationId xmlns:a16="http://schemas.microsoft.com/office/drawing/2014/main" id="{C9469208-E786-A860-8CEA-069B14BE9670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937708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0BA560D8-EBAB-4D3F-9862-BDBE5E3912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22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head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5D7884FD-46A1-5C40-9250-99603B128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36332A75-157B-694A-A5C5-E11C8BF80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383BE7C4-2DCD-5142-A71D-733F2FD7D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7F90C69-7357-1F40-97D8-8C3461821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584" y="625390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EE9A9D4-47F7-4385-A3E5-502BD57A66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95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615225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F747B6AC-EC12-6B43-9DD2-96859A61D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88D340BD-1C08-FC47-83DD-ED037F8FA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77A75FFC-DDAA-B34E-8BF2-A9E578596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C55B5C3-9CC7-A94A-A050-B46C1DD563B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854867" y="2143759"/>
            <a:ext cx="4430168" cy="4212591"/>
          </a:xfrm>
        </p:spPr>
        <p:txBody>
          <a:bodyPr anchor="ctr" anchorCtr="0"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9" name="Espace réservé du graphique 3">
            <a:extLst>
              <a:ext uri="{FF2B5EF4-FFF2-40B4-BE49-F238E27FC236}">
                <a16:creationId xmlns:a16="http://schemas.microsoft.com/office/drawing/2014/main" id="{A6FE1445-E033-E14D-9B44-941B988F26E6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93724" y="2143125"/>
            <a:ext cx="5984875" cy="42132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chart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966CF42-24A9-4124-B398-B8CC233CE2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5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D4F3D4-4755-F229-E3F4-536B9D0E3A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940153-8377-D71D-737A-46795097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0B3F9E-1DF8-3F6B-E398-324135E9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A9763E-F34A-7541-FB14-33E6305B2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AE09117-58C4-3E78-FF3B-444A779A16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1092530"/>
            <a:ext cx="5094515" cy="954418"/>
          </a:xfrm>
        </p:spPr>
        <p:txBody>
          <a:bodyPr anchor="b" anchorCtr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Agenda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094AEA3-437A-833E-6E7D-FA49175CA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54149" y="2884027"/>
            <a:ext cx="3556000" cy="3416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F63E9E72-1E82-FBD1-C81C-FB12C8F7723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554149" y="3945572"/>
            <a:ext cx="3556000" cy="3416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accent6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52F69D7-A94B-1067-50C5-7F98B358FB07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554149" y="5007117"/>
            <a:ext cx="3556000" cy="3416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29A8A2B-EAB6-F395-D345-477457EDE3D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93766" y="2780924"/>
            <a:ext cx="960383" cy="547842"/>
          </a:xfrm>
        </p:spPr>
        <p:txBody>
          <a:bodyPr wrap="square" anchor="ctr" anchorCtr="0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815823B-AA7D-1DA2-C2CE-B4AE4508EF1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593766" y="3842469"/>
            <a:ext cx="960383" cy="547842"/>
          </a:xfrm>
        </p:spPr>
        <p:txBody>
          <a:bodyPr wrap="square" anchor="ctr" anchorCtr="0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C92F7ED-A217-1319-F332-0B93907DA0BD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593766" y="4904014"/>
            <a:ext cx="960383" cy="547842"/>
          </a:xfrm>
        </p:spPr>
        <p:txBody>
          <a:bodyPr wrap="square" anchor="ctr" anchorCtr="0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9FB184EA-D2A7-3627-D0C6-61AD334C64D5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5110150" y="2866331"/>
            <a:ext cx="787400" cy="377026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xx</a:t>
            </a:r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144ADBC5-6EEF-6186-3F5F-EFFADABA4BA1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5110150" y="3927876"/>
            <a:ext cx="787400" cy="377026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xx</a:t>
            </a:r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0253FF55-98A9-FF13-E9F3-CB82D423FF6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5110150" y="4989421"/>
            <a:ext cx="787400" cy="377026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xx</a:t>
            </a:r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3DA741BF-B4DA-E8DF-FDB5-F1BFCC8F94D6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7434249" y="2884027"/>
            <a:ext cx="3556000" cy="3416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865AC65D-F0F3-2894-38D4-885DD9DCB9C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7434249" y="3945572"/>
            <a:ext cx="3556000" cy="3416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E2913356-59E4-5774-DE0B-76ADC5A302E9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7434249" y="5007117"/>
            <a:ext cx="3556000" cy="3416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accent5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41E4E45A-5744-A899-A34E-5F1060535039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6473866" y="2780924"/>
            <a:ext cx="960383" cy="547842"/>
          </a:xfrm>
        </p:spPr>
        <p:txBody>
          <a:bodyPr wrap="square" anchor="ctr" anchorCtr="0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04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2B67710E-4495-8180-A5CA-F4C7594FA5EF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6473866" y="3842469"/>
            <a:ext cx="960383" cy="547842"/>
          </a:xfrm>
        </p:spPr>
        <p:txBody>
          <a:bodyPr wrap="square" anchor="ctr" anchorCtr="0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05</a:t>
            </a:r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43F1646D-7CD0-BE92-4EB4-AF3E7C1FEBA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6473866" y="4904014"/>
            <a:ext cx="960383" cy="547842"/>
          </a:xfrm>
        </p:spPr>
        <p:txBody>
          <a:bodyPr wrap="square" anchor="ctr" anchorCtr="0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06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401386FF-8EC7-F145-8ADC-46968DFE6D57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10990250" y="2866331"/>
            <a:ext cx="787400" cy="377026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xx</a:t>
            </a:r>
            <a:endParaRPr lang="fr-FR"/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0ADBC350-76C6-07D3-DD8F-A06E25048E34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10990250" y="3927876"/>
            <a:ext cx="787400" cy="377026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xx</a:t>
            </a:r>
            <a:endParaRPr lang="fr-FR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7C8E4826-E286-8DA2-88AE-FCFC109B0338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10990250" y="4989421"/>
            <a:ext cx="787400" cy="377026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xx</a:t>
            </a:r>
            <a:endParaRPr lang="fr-FR"/>
          </a:p>
        </p:txBody>
      </p:sp>
      <p:pic>
        <p:nvPicPr>
          <p:cNvPr id="2" name="Image 36">
            <a:extLst>
              <a:ext uri="{FF2B5EF4-FFF2-40B4-BE49-F238E27FC236}">
                <a16:creationId xmlns:a16="http://schemas.microsoft.com/office/drawing/2014/main" id="{73C02663-FEE2-2B32-EF72-D3D0FF6B2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9591" y="5451856"/>
            <a:ext cx="1185108" cy="140614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C56AB41-409A-4816-8CCB-56A41543A8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63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619973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F747B6AC-EC12-6B43-9DD2-96859A61D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88D340BD-1C08-FC47-83DD-ED037F8FA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77A75FFC-DDAA-B34E-8BF2-A9E578596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F7E7B39B-33AA-614E-8CF0-7D78C6A2D32D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93725" y="2143125"/>
            <a:ext cx="6056313" cy="4264025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table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6CDCF9E-AB8F-4598-8AA1-E903789D0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52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8444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3725" y="2176981"/>
            <a:ext cx="3063875" cy="2404575"/>
          </a:xfrm>
          <a:ln w="25400">
            <a:solidFill>
              <a:srgbClr val="F2C23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D5775465-5069-C844-A5DC-24BF9DD12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26" name="Espace réservé du pied de page 4">
            <a:extLst>
              <a:ext uri="{FF2B5EF4-FFF2-40B4-BE49-F238E27FC236}">
                <a16:creationId xmlns:a16="http://schemas.microsoft.com/office/drawing/2014/main" id="{327605D7-F887-444E-814C-03E2949DA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F4238015-C953-D74C-A201-D41E82863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A8E2AA7B-2DEF-8D4F-B5AB-276F5580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5" name="Espace réservé pour une image  8">
            <a:extLst>
              <a:ext uri="{FF2B5EF4-FFF2-40B4-BE49-F238E27FC236}">
                <a16:creationId xmlns:a16="http://schemas.microsoft.com/office/drawing/2014/main" id="{EBF010EF-BA0C-CF40-B50B-050B0E8CD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64063" y="2176981"/>
            <a:ext cx="3063875" cy="2404575"/>
          </a:xfrm>
          <a:ln w="25400">
            <a:solidFill>
              <a:srgbClr val="F2C23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DD8C89DA-676A-1647-A47F-C8C8437B258C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64081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7" name="Espace réservé pour une image  8">
            <a:extLst>
              <a:ext uri="{FF2B5EF4-FFF2-40B4-BE49-F238E27FC236}">
                <a16:creationId xmlns:a16="http://schemas.microsoft.com/office/drawing/2014/main" id="{CE7A0E7A-94B1-E442-AD2A-624A14B76C8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34358" y="2176981"/>
            <a:ext cx="3063875" cy="2404575"/>
          </a:xfrm>
          <a:ln w="25400">
            <a:solidFill>
              <a:srgbClr val="F2C23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B89A3EA0-63B6-B245-BD6B-F3AE3ECB094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534376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DFE96-2361-364D-AB81-DC79FFFF8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1375725" y="1765301"/>
            <a:ext cx="481149" cy="4318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01922B0-890C-4BFC-9F73-B2465B4DDA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97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48019-DD86-816D-E5FA-426C3D897B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82373867-C86F-934E-BEC5-90EB7917B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09" y="1547132"/>
            <a:ext cx="4266992" cy="2260270"/>
          </a:xfrm>
        </p:spPr>
        <p:txBody>
          <a:bodyPr anchor="t" anchorCtr="0">
            <a:normAutofit/>
          </a:bodyPr>
          <a:lstStyle>
            <a:lvl1pPr>
              <a:defRPr lang="fr-FR" sz="4400" kern="1200" dirty="0">
                <a:solidFill>
                  <a:srgbClr val="F2C23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 err="1"/>
              <a:t>Title</a:t>
            </a:r>
            <a:br>
              <a:rPr lang="fr-FR"/>
            </a:br>
            <a:r>
              <a:rPr lang="fr-FR"/>
              <a:t>on</a:t>
            </a:r>
            <a:br>
              <a:rPr lang="fr-FR"/>
            </a:br>
            <a:r>
              <a:rPr lang="fr-FR" err="1"/>
              <a:t>lines</a:t>
            </a:r>
            <a:endParaRPr lang="fr-FR"/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4408D3C0-509C-CD40-8F11-41FF448B3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5BBF6E9A-5A2F-154C-9924-103E0C6A8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4988465A-2A36-4645-8329-41850B52E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287AC1D-1B46-4492-98C7-FDB566B12C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222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7" y="623525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5F1DE8-E5DD-9D49-9FE4-7D904076B5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544800D-16AB-CC4E-8862-454FE40AA8A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5557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6B64A14-D712-8F4D-883F-8EA00AFFCC2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17781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D92FBE1-8AD8-1F41-BA3E-7C80F2CEE53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798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5171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82AAA584-0791-344B-9DE7-4EC674575DE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593767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BDF8D19E-9CD7-C945-BCA2-0FF85143B260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5557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C5D10C40-5A90-7643-B48F-F25483EDF8C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517781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3ED40E60-CCE3-2B43-B5E5-E79A6F0727FE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94798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31" name="Espace réservé pour une image  8">
            <a:extLst>
              <a:ext uri="{FF2B5EF4-FFF2-40B4-BE49-F238E27FC236}">
                <a16:creationId xmlns:a16="http://schemas.microsoft.com/office/drawing/2014/main" id="{715D2B46-0F65-A743-8B21-94BE449F260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003867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2" name="Espace réservé pour une image  8">
            <a:extLst>
              <a:ext uri="{FF2B5EF4-FFF2-40B4-BE49-F238E27FC236}">
                <a16:creationId xmlns:a16="http://schemas.microsoft.com/office/drawing/2014/main" id="{4ABA2183-76D7-4843-81F8-814037CC948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7230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3" name="Espace réservé pour une image  8">
            <a:extLst>
              <a:ext uri="{FF2B5EF4-FFF2-40B4-BE49-F238E27FC236}">
                <a16:creationId xmlns:a16="http://schemas.microsoft.com/office/drawing/2014/main" id="{B8DDEE6F-B640-B846-A0C9-2F3ADC8752B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71308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D5775465-5069-C844-A5DC-24BF9DD12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endParaRPr lang="fr-FR"/>
          </a:p>
        </p:txBody>
      </p:sp>
      <p:sp>
        <p:nvSpPr>
          <p:cNvPr id="26" name="Espace réservé du pied de page 4">
            <a:extLst>
              <a:ext uri="{FF2B5EF4-FFF2-40B4-BE49-F238E27FC236}">
                <a16:creationId xmlns:a16="http://schemas.microsoft.com/office/drawing/2014/main" id="{327605D7-F887-444E-814C-03E2949DA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2C23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F4238015-C953-D74C-A201-D41E82863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2C231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D958A24-8799-4860-8902-BFC6483EA7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60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B537B0-3A5B-9BD0-D194-BD8C1232F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36" y="1"/>
            <a:ext cx="6085267" cy="6858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B853B13-6AF0-04BA-4A0B-D236CADD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4835" y="3663289"/>
            <a:ext cx="4114799" cy="1608902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fr-FR" sz="5400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6BC6723-00C1-C874-9F1B-957FA4B662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34835" y="5299179"/>
            <a:ext cx="4114799" cy="424732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buNone/>
              <a:defRPr lang="fr-FR" sz="2400" dirty="0">
                <a:solidFill>
                  <a:srgbClr val="783F04"/>
                </a:solidFill>
              </a:defRPr>
            </a:lvl1pPr>
          </a:lstStyle>
          <a:p>
            <a:pPr marL="228600" lvl="0" indent="-228600"/>
            <a:r>
              <a:rPr lang="fr-FR" err="1"/>
              <a:t>Subtitle</a:t>
            </a:r>
            <a:endParaRPr lang="fr-FR"/>
          </a:p>
        </p:txBody>
      </p:sp>
      <p:pic>
        <p:nvPicPr>
          <p:cNvPr id="2" name="Image 9">
            <a:extLst>
              <a:ext uri="{FF2B5EF4-FFF2-40B4-BE49-F238E27FC236}">
                <a16:creationId xmlns:a16="http://schemas.microsoft.com/office/drawing/2014/main" id="{FFD7EAB3-1A3E-3195-97D6-64FF0856D4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0264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62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6BED0-6999-9C6E-48BC-195E7376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51983-8653-A38A-EE14-502F0C3E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7968D-CD35-16EC-1A4C-11D264E4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7A7A0FB6-B726-6F0F-39BC-575B235ED0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01263" y="3728627"/>
            <a:ext cx="3497011" cy="2312988"/>
          </a:xfrm>
          <a:solidFill>
            <a:srgbClr val="F2C23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/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559349E3-A09C-3BE2-D3F8-FFE11E73A6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42063" y="3728627"/>
            <a:ext cx="3497011" cy="2312988"/>
          </a:xfr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/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E91DED75-6078-F8FA-5636-A6F64454E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863" y="3728627"/>
            <a:ext cx="3507874" cy="2312988"/>
          </a:xfr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/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5588696-90EB-93D6-AAAF-C4BA586468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6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162C0ED-E778-96D2-3FD3-F791B32D6F32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347515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35D2E6D-ED61-8365-5592-B4EC76B648C5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101264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</a:pPr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5" name="Title 17">
            <a:extLst>
              <a:ext uri="{FF2B5EF4-FFF2-40B4-BE49-F238E27FC236}">
                <a16:creationId xmlns:a16="http://schemas.microsoft.com/office/drawing/2014/main" id="{69F0D17A-841F-B285-91C8-8C193BBA9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863" y="519828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5AFC28E-A62D-4B2E-8D32-23543165E8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051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9163A-E28F-5B52-6D21-758E0D2E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3BAF5-6495-E9BF-CA92-5B5F28B4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C83E-81D9-7D44-89E2-6736940D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0C435D04-86B2-D023-FD16-22B2C5F6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10691268" cy="421259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5D93F751-6FF4-FA3A-DD19-4C0CFA6F62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524910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AB3BC45-C4AA-4B65-9EDD-1EFFCE34D8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FC637720-F846-5126-9490-4F5771CF9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95646" y="4904309"/>
            <a:ext cx="1005175" cy="12342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89D5FBD-CA28-28FF-9312-289CCFC6C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5575" y="1082011"/>
            <a:ext cx="640381" cy="46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80957A-139E-795D-76AE-5262BB4ABB56}"/>
              </a:ext>
            </a:extLst>
          </p:cNvPr>
          <p:cNvSpPr/>
          <p:nvPr userDrawn="1"/>
        </p:nvSpPr>
        <p:spPr>
          <a:xfrm>
            <a:off x="593725" y="1953789"/>
            <a:ext cx="3496971" cy="417981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9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6BA48-9B11-2ACB-51B6-C3EE216A3A73}"/>
              </a:ext>
            </a:extLst>
          </p:cNvPr>
          <p:cNvSpPr/>
          <p:nvPr userDrawn="1"/>
        </p:nvSpPr>
        <p:spPr>
          <a:xfrm>
            <a:off x="4347515" y="1953789"/>
            <a:ext cx="3496971" cy="41798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5542C-604F-2512-5E0C-9C09534D9413}"/>
              </a:ext>
            </a:extLst>
          </p:cNvPr>
          <p:cNvSpPr/>
          <p:nvPr userDrawn="1"/>
        </p:nvSpPr>
        <p:spPr>
          <a:xfrm>
            <a:off x="8101264" y="1953789"/>
            <a:ext cx="3496971" cy="4179816"/>
          </a:xfrm>
          <a:prstGeom prst="rect">
            <a:avLst/>
          </a:prstGeom>
          <a:solidFill>
            <a:srgbClr val="F2C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BC513A3-F146-6FC8-51D5-00094884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1E7A19A-B521-818F-CA08-24D1F16370D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347515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0ACAEA3-47B9-5F52-79BB-DF08842BF54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101264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75848CCD-C465-8A7D-F783-8E664814884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8866" y="1092530"/>
            <a:ext cx="3571830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3C1E0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2" name="Content Placeholder 30">
            <a:extLst>
              <a:ext uri="{FF2B5EF4-FFF2-40B4-BE49-F238E27FC236}">
                <a16:creationId xmlns:a16="http://schemas.microsoft.com/office/drawing/2014/main" id="{B9FC08B9-1464-5014-EB23-1DE6D297A10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02206" y="1092530"/>
            <a:ext cx="3642279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773F0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3" name="Content Placeholder 30">
            <a:extLst>
              <a:ext uri="{FF2B5EF4-FFF2-40B4-BE49-F238E27FC236}">
                <a16:creationId xmlns:a16="http://schemas.microsoft.com/office/drawing/2014/main" id="{07FFB598-96BA-C2FA-BDC3-74FB848ABA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79343" y="1092530"/>
            <a:ext cx="2685048" cy="1344984"/>
          </a:xfrm>
        </p:spPr>
        <p:txBody>
          <a:bodyPr lIns="90000">
            <a:spAutoFit/>
          </a:bodyPr>
          <a:lstStyle>
            <a:lvl1pPr marL="0" indent="0">
              <a:buNone/>
              <a:defRPr sz="8800">
                <a:solidFill>
                  <a:srgbClr val="BF900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CA7DF2B-0B81-29F4-FF25-BAD47CBC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F8337F4-4E56-E883-666C-89D8FA5C1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96D6D9-521A-77A7-010E-D4C9093A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F925E15-A125-403E-A6AA-6C3FA75085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21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7" y="625798"/>
            <a:ext cx="3152734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1A5F0DC5-7142-1F12-9EE0-5A09F0E095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67200" y="-1"/>
            <a:ext cx="79248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136A3FC8-2497-2415-2357-A2DB612F6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79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783F04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F658FB6-9939-2C6E-D997-5EC818A99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2143759"/>
            <a:ext cx="3152734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749E51E-51DB-691A-2B0C-07BB6CE8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6A72709-5810-6DD1-3494-CDAE8F23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FEC08A-9D73-1960-D28A-FDC35228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F00EF8-BEA2-4A4F-BCDB-4876ED723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12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48E6B-BC94-431C-F19C-0BB101DD9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5" y="625798"/>
            <a:ext cx="5094515" cy="954418"/>
          </a:xfrm>
        </p:spPr>
        <p:txBody>
          <a:bodyPr anchor="b" anchorCtr="0">
            <a:normAutofit/>
          </a:bodyPr>
          <a:lstStyle>
            <a:lvl1pPr>
              <a:defRPr lang="fr-FR" sz="4400" kern="1200" dirty="0">
                <a:solidFill>
                  <a:srgbClr val="783F0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04FD8006-03A6-E9CC-6F60-4C47B8870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1392099">
            <a:off x="6802724" y="604489"/>
            <a:ext cx="4803283" cy="5403694"/>
          </a:xfrm>
          <a:ln w="22225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fr-FR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pPr lvl="0"/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5A955E8F-CD80-174B-A78A-49E58E2EBC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324144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783F04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F2D15F-F92D-CD8D-7708-50572073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42D42BD4-B13E-639B-E865-0CB74A89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114CF5F-A935-D485-D9A9-C22F0EDD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1AD2A0E-4C73-C370-0918-DF5F371F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5DB1147-EB3E-4491-A4D7-C57459D77F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3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B537B0-3A5B-9BD0-D194-BD8C1232F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6108340" cy="6858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B853B13-6AF0-04BA-4A0B-D236CADD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4835" y="3663289"/>
            <a:ext cx="4114799" cy="1608902"/>
          </a:xfrm>
        </p:spPr>
        <p:txBody>
          <a:bodyPr wrap="square" anchor="b">
            <a:sp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6BC6723-00C1-C874-9F1B-957FA4B662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34835" y="5299179"/>
            <a:ext cx="4114799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3343913D-ED39-E0DC-D90D-7D90A1543D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2695612" y="-669836"/>
            <a:ext cx="13111020" cy="81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065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583" y="615453"/>
            <a:ext cx="813570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2A3B1A06-AA3A-0B07-BE0F-13E094A5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4653785-A30F-8E10-347F-DB8FDFBF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401D344-1E1E-94CC-28C1-279936C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490F396-814C-4872-88DF-EC8319F88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76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5B6D68-485B-2151-516D-C79FB52C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5" y="625798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B23C819A-FE95-EC23-CF28-9D268BD9E2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5"/>
            <a:ext cx="60960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DD373046-FD20-9910-630A-8D0919C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783F04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A8B6CC7-0F22-8D3F-9F27-A4511FF8C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D4ED5481-206D-7852-C96C-8DB4D2F187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52F0E01-4E0D-9618-0F24-CA0A935D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D8486D6-30ED-C1E5-00BA-0EC1580D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402B398-1F20-482D-B6B9-5FDB94FDD1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172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C99DE1-DC16-494F-DB10-F5B0CA84D2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44238" y="2734"/>
            <a:ext cx="6053070" cy="685253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13A739F-6615-22D0-C7A8-50EEB41F1B9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37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7A751D7-BB7E-0501-6382-DB78D2222FA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11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668212-4829-42FA-27F7-C2DE06EBB6D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93725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B2F5-5E78-13BB-4355-DA3EB8CD5685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457014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3" name="Image 5">
            <a:extLst>
              <a:ext uri="{FF2B5EF4-FFF2-40B4-BE49-F238E27FC236}">
                <a16:creationId xmlns:a16="http://schemas.microsoft.com/office/drawing/2014/main" id="{B876420A-5D75-925A-1F65-E3BA2C1E2E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83" y="368062"/>
            <a:ext cx="734556" cy="582578"/>
          </a:xfrm>
          <a:prstGeom prst="rect">
            <a:avLst/>
          </a:prstGeom>
        </p:spPr>
      </p:pic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9927BEB1-EFDC-D4D6-21B8-99A0ED33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851F688-4FC2-E203-5529-95B4F027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1EABFD9-9CF6-4846-A85A-0F598052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57DD877-2283-43E3-B9AA-DE5D0B31F4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079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38106CF8-C55C-79DC-9F9E-886E6BDA23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45991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94459D-34E3-81E6-C7CE-8C4ADF141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05" y="633180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8DA529-DE8F-65B1-D6E8-1C49326359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8303-47D3-44D3-7A62-284317C9C00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D559547-F14B-7CB4-C8F2-4C50BA17B0F7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E9BF7CB-83F3-8278-08AD-8DF776F9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3F75615-0CC6-A360-9AE2-88241B72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90B5331-F67D-6CD0-0C13-10089CA1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0EA1D93-5E9A-4D96-8CEE-848548AC32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797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00938F9-1984-8A8B-2011-E69D4E2C5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44238" y="2734"/>
            <a:ext cx="6053070" cy="6852532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198F59-3443-F65B-ACDB-76AAB8C16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584" y="615320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7EB1A70-2D85-A335-30FC-10460B9F9E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040F5E7-3358-4C09-8D51-DAC9ECBCD4B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59139" y="1092529"/>
            <a:ext cx="5094515" cy="5127295"/>
          </a:xfrm>
        </p:spPr>
        <p:txBody>
          <a:bodyPr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fr-FR" sz="7200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  <a:lvl2pPr marL="6858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2pPr>
            <a:lvl3pPr marL="11430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3pPr>
            <a:lvl4pPr marL="16002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20574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3F6830C-0AF6-037E-216A-28BEF7DAE1A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070BB3D-9D9D-FCF6-F59A-3AB7B5A082C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BB583757-C556-1603-B6B5-4A662C50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470E23C-2405-9C84-7355-086320F5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B7CAEFD-5585-655B-B573-C645BC97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0C7C2E-00B3-4EF4-BD1A-3EDBA64EFB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398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C2EBF2A-4C63-2042-BB83-010AEC68ED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7200" y="3423600"/>
            <a:ext cx="6760800" cy="2462400"/>
          </a:xfrm>
          <a:noFill/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an </a:t>
            </a:r>
            <a:r>
              <a:rPr lang="fr-FR" err="1"/>
              <a:t>impactful</a:t>
            </a:r>
            <a:r>
              <a:rPr lang="fr-FR"/>
              <a:t> </a:t>
            </a:r>
            <a:r>
              <a:rPr lang="fr-FR" err="1"/>
              <a:t>title</a:t>
            </a:r>
            <a:r>
              <a:rPr lang="fr-FR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421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DCCF01-8727-3F47-A88B-8ED726CDEF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609" y="-5291"/>
            <a:ext cx="12238735" cy="6863291"/>
          </a:xfrm>
          <a:prstGeom prst="rect">
            <a:avLst/>
          </a:prstGeom>
        </p:spPr>
      </p:pic>
      <p:pic>
        <p:nvPicPr>
          <p:cNvPr id="2" name="Image 49">
            <a:extLst>
              <a:ext uri="{FF2B5EF4-FFF2-40B4-BE49-F238E27FC236}">
                <a16:creationId xmlns:a16="http://schemas.microsoft.com/office/drawing/2014/main" id="{D6C609FE-B7DE-6ED5-EA04-D2EFD34E0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517" cy="524108"/>
          </a:xfrm>
          <a:prstGeom prst="rect">
            <a:avLst/>
          </a:prstGeom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A7A735C4-9DE7-81EC-687A-ADAA2B64C4B6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172575" y="1652588"/>
            <a:ext cx="2654300" cy="4587875"/>
          </a:xfrm>
          <a:solidFill>
            <a:schemeClr val="bg1"/>
          </a:solidFill>
        </p:spPr>
        <p:txBody>
          <a:bodyPr anchor="b" anchorCtr="0">
            <a:normAutofit/>
          </a:bodyPr>
          <a:lstStyle>
            <a:lvl1pPr marL="0" indent="0">
              <a:buNone/>
              <a:defRPr sz="90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fill</a:t>
            </a:r>
            <a:r>
              <a:rPr lang="fr-FR"/>
              <a:t> in </a:t>
            </a:r>
            <a:r>
              <a:rPr lang="fr-FR" err="1"/>
              <a:t>tool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B1444-F260-4C2E-DC59-6B52F6AAEFCD}"/>
              </a:ext>
            </a:extLst>
          </p:cNvPr>
          <p:cNvSpPr/>
          <p:nvPr userDrawn="1"/>
        </p:nvSpPr>
        <p:spPr>
          <a:xfrm>
            <a:off x="364920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A412C-34A9-7083-9C01-FE79D6E7E04A}"/>
              </a:ext>
            </a:extLst>
          </p:cNvPr>
          <p:cNvSpPr/>
          <p:nvPr userDrawn="1"/>
        </p:nvSpPr>
        <p:spPr>
          <a:xfrm>
            <a:off x="3300556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F23582-8049-8D9F-7AA3-AF2D0623953F}"/>
              </a:ext>
            </a:extLst>
          </p:cNvPr>
          <p:cNvSpPr/>
          <p:nvPr userDrawn="1"/>
        </p:nvSpPr>
        <p:spPr>
          <a:xfrm>
            <a:off x="6236192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34B6017-9558-8FF3-C1B5-5E2F633794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F792CD6D-CDAB-EB67-AA81-AC40F1E845E7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529402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BD00C6F-366A-8B4D-52DC-D32E8EFA602A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46503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62991D8-2C69-474D-0068-9E486969D7FA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9400673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8558CE7-54B3-32F8-C864-5FB42C6CD53F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9376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262F9F8F-B940-8AC5-41AE-7F9014807178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3529402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47E1F6C-2247-8EB1-684A-64E9D47CE479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646503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2ED2534-0D6C-AE0B-CCFB-3AA414351AFF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9400673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1" name="Forme libre 31">
            <a:extLst>
              <a:ext uri="{FF2B5EF4-FFF2-40B4-BE49-F238E27FC236}">
                <a16:creationId xmlns:a16="http://schemas.microsoft.com/office/drawing/2014/main" id="{6E35042A-AE01-65DE-B462-0CD532789B92}"/>
              </a:ext>
            </a:extLst>
          </p:cNvPr>
          <p:cNvSpPr/>
          <p:nvPr userDrawn="1"/>
        </p:nvSpPr>
        <p:spPr>
          <a:xfrm>
            <a:off x="3020169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2" name="Forme libre 38">
            <a:extLst>
              <a:ext uri="{FF2B5EF4-FFF2-40B4-BE49-F238E27FC236}">
                <a16:creationId xmlns:a16="http://schemas.microsoft.com/office/drawing/2014/main" id="{345D5143-AC60-2CAD-A75C-8287E99B2FC7}"/>
              </a:ext>
            </a:extLst>
          </p:cNvPr>
          <p:cNvSpPr/>
          <p:nvPr userDrawn="1"/>
        </p:nvSpPr>
        <p:spPr>
          <a:xfrm>
            <a:off x="5955805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3" name="Forme libre 45">
            <a:extLst>
              <a:ext uri="{FF2B5EF4-FFF2-40B4-BE49-F238E27FC236}">
                <a16:creationId xmlns:a16="http://schemas.microsoft.com/office/drawing/2014/main" id="{22B2F59A-4D6E-8813-AB6A-A02481247990}"/>
              </a:ext>
            </a:extLst>
          </p:cNvPr>
          <p:cNvSpPr/>
          <p:nvPr userDrawn="1"/>
        </p:nvSpPr>
        <p:spPr>
          <a:xfrm>
            <a:off x="8891441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pic>
        <p:nvPicPr>
          <p:cNvPr id="24" name="Image 48" descr="Une image contenant musique, matériau de construction&#10;&#10;Description générée automatiquement">
            <a:extLst>
              <a:ext uri="{FF2B5EF4-FFF2-40B4-BE49-F238E27FC236}">
                <a16:creationId xmlns:a16="http://schemas.microsoft.com/office/drawing/2014/main" id="{733A9553-5F0B-3E59-729E-DD01BCC111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01699" y="1500482"/>
            <a:ext cx="345893" cy="151855"/>
          </a:xfrm>
          <a:prstGeom prst="rect">
            <a:avLst/>
          </a:prstGeom>
        </p:spPr>
      </p:pic>
      <p:sp>
        <p:nvSpPr>
          <p:cNvPr id="34" name="Content Placeholder 30">
            <a:extLst>
              <a:ext uri="{FF2B5EF4-FFF2-40B4-BE49-F238E27FC236}">
                <a16:creationId xmlns:a16="http://schemas.microsoft.com/office/drawing/2014/main" id="{66B806FD-D808-ADBC-F840-49826F2D71D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204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5" name="Content Placeholder 30">
            <a:extLst>
              <a:ext uri="{FF2B5EF4-FFF2-40B4-BE49-F238E27FC236}">
                <a16:creationId xmlns:a16="http://schemas.microsoft.com/office/drawing/2014/main" id="{4A6E0B64-B65E-F298-2EA1-30515A15547F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52940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6" name="Content Placeholder 30">
            <a:extLst>
              <a:ext uri="{FF2B5EF4-FFF2-40B4-BE49-F238E27FC236}">
                <a16:creationId xmlns:a16="http://schemas.microsoft.com/office/drawing/2014/main" id="{D71E2E4B-3102-B973-53AA-D74FA8AE0E49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46116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7" name="Content Placeholder 30">
            <a:extLst>
              <a:ext uri="{FF2B5EF4-FFF2-40B4-BE49-F238E27FC236}">
                <a16:creationId xmlns:a16="http://schemas.microsoft.com/office/drawing/2014/main" id="{C9469208-E786-A860-8CEA-069B14BE9670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937708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F036E151-5D17-7A28-C145-06BAF372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D85FB96C-19CB-067E-F7BD-1FE5DE3F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2233CA03-4A1F-67E2-6CE8-D3D23C2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E40ADC1-E40F-4AB9-860B-F6EE07239C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94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head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C7F90C69-7357-1F40-97D8-8C3461821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3644" y="615452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343300E9-5BA4-7AE3-C363-19D9F583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441E3EF-A5F7-FEF3-4FF3-FC2679B1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70EDA7F-BB18-808E-8BF2-2F98CD8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7EC5C9-C679-4A4C-9200-500548869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353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624390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C55B5C3-9CC7-A94A-A050-B46C1DD563B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854867" y="2143759"/>
            <a:ext cx="4430168" cy="4212591"/>
          </a:xfrm>
        </p:spPr>
        <p:txBody>
          <a:bodyPr anchor="ctr" anchorCtr="0"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9" name="Espace réservé du graphique 3">
            <a:extLst>
              <a:ext uri="{FF2B5EF4-FFF2-40B4-BE49-F238E27FC236}">
                <a16:creationId xmlns:a16="http://schemas.microsoft.com/office/drawing/2014/main" id="{A6FE1445-E033-E14D-9B44-941B988F26E6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93724" y="2143125"/>
            <a:ext cx="5984875" cy="42132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chart</a:t>
            </a:r>
          </a:p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64A6E-5AC9-2C7F-BFA4-0118037B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B3619-AC24-7F75-0749-10E13B0AF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B2EC-59A1-F4EB-85C7-BD0D11AE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780EFA1-358D-4098-ABC1-13F713F543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342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630686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F7E7B39B-33AA-614E-8CF0-7D78C6A2D32D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93725" y="2143125"/>
            <a:ext cx="6056313" cy="4264025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4C144-9D86-2D70-76E5-AB5A8E83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5DE011-0D8B-C37F-8433-C3DC6FE0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E129154-46A8-160F-056F-A93E08BF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CE899F1-99E8-45DE-AE58-9734818A0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6BED0-6999-9C6E-48BC-195E7376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51983-8653-A38A-EE14-502F0C3E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7968D-CD35-16EC-1A4C-11D264E4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7A7A0FB6-B726-6F0F-39BC-575B235ED0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01263" y="3728627"/>
            <a:ext cx="3497011" cy="2312988"/>
          </a:xfr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559349E3-A09C-3BE2-D3F8-FFE11E73A6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42063" y="3728627"/>
            <a:ext cx="3497011" cy="2312988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E91DED75-6078-F8FA-5636-A6F64454E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863" y="3728627"/>
            <a:ext cx="3507874" cy="2312988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5588696-90EB-93D6-AAAF-C4BA586468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6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162C0ED-E778-96D2-3FD3-F791B32D6F32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347515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35D2E6D-ED61-8365-5592-B4EC76B648C5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101264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</a:pPr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5" name="Title 17">
            <a:extLst>
              <a:ext uri="{FF2B5EF4-FFF2-40B4-BE49-F238E27FC236}">
                <a16:creationId xmlns:a16="http://schemas.microsoft.com/office/drawing/2014/main" id="{69F0D17A-841F-B285-91C8-8C193BBA9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802" y="549648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>
                <a:solidFill>
                  <a:schemeClr val="tx2"/>
                </a:solidFill>
              </a:defRPr>
            </a:lvl1pPr>
          </a:lstStyle>
          <a:p>
            <a:pPr marL="228600" lvl="0" indent="-228600">
              <a:buFont typeface="Arial" panose="020B0604020202020204" pitchFamily="34" charset="0"/>
            </a:pPr>
            <a:r>
              <a:rPr lang="fr-FR" err="1"/>
              <a:t>Title</a:t>
            </a:r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9046B96-C47C-43D4-9FE5-694D23608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995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12441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3725" y="2176981"/>
            <a:ext cx="3063875" cy="2404575"/>
          </a:xfrm>
          <a:ln w="25400">
            <a:solidFill>
              <a:srgbClr val="773F04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A8E2AA7B-2DEF-8D4F-B5AB-276F5580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5" name="Espace réservé pour une image  8">
            <a:extLst>
              <a:ext uri="{FF2B5EF4-FFF2-40B4-BE49-F238E27FC236}">
                <a16:creationId xmlns:a16="http://schemas.microsoft.com/office/drawing/2014/main" id="{EBF010EF-BA0C-CF40-B50B-050B0E8CD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64063" y="2176981"/>
            <a:ext cx="3063875" cy="2404575"/>
          </a:xfrm>
          <a:ln w="25400">
            <a:solidFill>
              <a:srgbClr val="773F04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DD8C89DA-676A-1647-A47F-C8C8437B258C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64081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7" name="Espace réservé pour une image  8">
            <a:extLst>
              <a:ext uri="{FF2B5EF4-FFF2-40B4-BE49-F238E27FC236}">
                <a16:creationId xmlns:a16="http://schemas.microsoft.com/office/drawing/2014/main" id="{CE7A0E7A-94B1-E442-AD2A-624A14B76C8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34358" y="2176981"/>
            <a:ext cx="3063875" cy="2404575"/>
          </a:xfrm>
          <a:ln w="25400">
            <a:solidFill>
              <a:srgbClr val="773F04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B89A3EA0-63B6-B245-BD6B-F3AE3ECB094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534376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DFE96-2361-364D-AB81-DC79FFFF8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1375725" y="1765301"/>
            <a:ext cx="481149" cy="431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16169-82B1-F2DC-F092-4F858E56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D93E4-D986-230A-8C25-8C213496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0520E81-97F9-266E-1AD4-78C02ED0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57F4A37-1CA9-4E15-B679-02BED96474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689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go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48019-DD86-816D-E5FA-426C3D897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03633" cy="686978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82373867-C86F-934E-BEC5-90EB7917B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76" y="1557069"/>
            <a:ext cx="4266992" cy="2260270"/>
          </a:xfrm>
        </p:spPr>
        <p:txBody>
          <a:bodyPr anchor="t" anchorCtr="0">
            <a:normAutofit/>
          </a:bodyPr>
          <a:lstStyle>
            <a:lvl1pPr>
              <a:defRPr lang="fr-FR" sz="4400" kern="1200" dirty="0">
                <a:solidFill>
                  <a:srgbClr val="783F0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 err="1"/>
              <a:t>Title</a:t>
            </a:r>
            <a:br>
              <a:rPr lang="fr-FR"/>
            </a:br>
            <a:r>
              <a:rPr lang="fr-FR"/>
              <a:t>on</a:t>
            </a:r>
            <a:br>
              <a:rPr lang="fr-FR"/>
            </a:br>
            <a:r>
              <a:rPr lang="fr-FR" err="1"/>
              <a:t>lines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8C94-5FBD-E643-807A-46F95559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93B01-1E49-46B9-4737-8349E1A5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E2785-7396-E01B-6AC6-876EE707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1F726A-D5F4-4FEB-B2AE-B3FA596786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966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3525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5F1DE8-E5DD-9D49-9FE4-7D904076B5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544800D-16AB-CC4E-8862-454FE40AA8A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5557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6B64A14-D712-8F4D-883F-8EA00AFFCC2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17781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D92FBE1-8AD8-1F41-BA3E-7C80F2CEE53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798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5171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82AAA584-0791-344B-9DE7-4EC674575DE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593767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BDF8D19E-9CD7-C945-BCA2-0FF85143B260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5557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C5D10C40-5A90-7643-B48F-F25483EDF8C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517781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3ED40E60-CCE3-2B43-B5E5-E79A6F0727FE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94798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783F04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31" name="Espace réservé pour une image  8">
            <a:extLst>
              <a:ext uri="{FF2B5EF4-FFF2-40B4-BE49-F238E27FC236}">
                <a16:creationId xmlns:a16="http://schemas.microsoft.com/office/drawing/2014/main" id="{715D2B46-0F65-A743-8B21-94BE449F260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003867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2" name="Espace réservé pour une image  8">
            <a:extLst>
              <a:ext uri="{FF2B5EF4-FFF2-40B4-BE49-F238E27FC236}">
                <a16:creationId xmlns:a16="http://schemas.microsoft.com/office/drawing/2014/main" id="{4ABA2183-76D7-4843-81F8-814037CC948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7230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3" name="Espace réservé pour une image  8">
            <a:extLst>
              <a:ext uri="{FF2B5EF4-FFF2-40B4-BE49-F238E27FC236}">
                <a16:creationId xmlns:a16="http://schemas.microsoft.com/office/drawing/2014/main" id="{B8DDEE6F-B640-B846-A0C9-2F3ADC8752B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71308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FE8BAE1-2D73-7902-02CE-3532287F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63AB09-3062-F4C9-496D-FA96E8CD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ACD69C6-A62D-0DCB-0176-71B95FE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83F04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B62C95B-0DCF-497A-8DFC-962C2F5AFF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998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B537B0-3A5B-9BD0-D194-BD8C1232F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20" y="1"/>
            <a:ext cx="6083299" cy="6858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B853B13-6AF0-04BA-4A0B-D236CADD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4835" y="3663289"/>
            <a:ext cx="4114799" cy="1608902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fr-FR" sz="5400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6BC6723-00C1-C874-9F1B-957FA4B662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34835" y="5299179"/>
            <a:ext cx="4114799" cy="424732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buNone/>
              <a:defRPr lang="fr-FR" sz="2400" dirty="0">
                <a:solidFill>
                  <a:srgbClr val="43989C"/>
                </a:solidFill>
              </a:defRPr>
            </a:lvl1pPr>
          </a:lstStyle>
          <a:p>
            <a:pPr marL="228600" lvl="0" indent="-228600"/>
            <a:r>
              <a:rPr lang="fr-FR" err="1"/>
              <a:t>Subtitle</a:t>
            </a:r>
            <a:endParaRPr lang="fr-FR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7CA89CEC-C0B9-8492-9483-402739A49C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2601156" y="-679323"/>
            <a:ext cx="13196429" cy="82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196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6BED0-6999-9C6E-48BC-195E7376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51983-8653-A38A-EE14-502F0C3E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7968D-CD35-16EC-1A4C-11D264E4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7A7A0FB6-B726-6F0F-39BC-575B235ED0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01263" y="3728627"/>
            <a:ext cx="3497011" cy="2312988"/>
          </a:xfr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/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559349E3-A09C-3BE2-D3F8-FFE11E73A6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42063" y="3728627"/>
            <a:ext cx="3497011" cy="2312988"/>
          </a:xfr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/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E91DED75-6078-F8FA-5636-A6F64454E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863" y="3728627"/>
            <a:ext cx="3507874" cy="2312988"/>
          </a:xfr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/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5588696-90EB-93D6-AAAF-C4BA586468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6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162C0ED-E778-96D2-3FD3-F791B32D6F32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347515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35D2E6D-ED61-8365-5592-B4EC76B648C5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101264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</a:pPr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5" name="Title 17">
            <a:extLst>
              <a:ext uri="{FF2B5EF4-FFF2-40B4-BE49-F238E27FC236}">
                <a16:creationId xmlns:a16="http://schemas.microsoft.com/office/drawing/2014/main" id="{69F0D17A-841F-B285-91C8-8C193BBA9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863" y="517960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513ED05-DF25-424A-88C1-DE54E3E868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846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9163A-E28F-5B52-6D21-758E0D2E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3BAF5-6495-E9BF-CA92-5B5F28B4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C83E-81D9-7D44-89E2-6736940D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0C435D04-86B2-D023-FD16-22B2C5F6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10691268" cy="421259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5D93F751-6FF4-FA3A-DD19-4C0CFA6F62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519827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BE7C77F-8497-4DC5-8FE3-E324999B5F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303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FC637720-F846-5126-9490-4F5771CF9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95646" y="4904309"/>
            <a:ext cx="1005175" cy="12342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89D5FBD-CA28-28FF-9312-289CCFC6C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5575" y="1082011"/>
            <a:ext cx="640381" cy="46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80957A-139E-795D-76AE-5262BB4ABB56}"/>
              </a:ext>
            </a:extLst>
          </p:cNvPr>
          <p:cNvSpPr/>
          <p:nvPr userDrawn="1"/>
        </p:nvSpPr>
        <p:spPr>
          <a:xfrm>
            <a:off x="593725" y="1953789"/>
            <a:ext cx="3496971" cy="41798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6BA48-9B11-2ACB-51B6-C3EE216A3A73}"/>
              </a:ext>
            </a:extLst>
          </p:cNvPr>
          <p:cNvSpPr/>
          <p:nvPr userDrawn="1"/>
        </p:nvSpPr>
        <p:spPr>
          <a:xfrm>
            <a:off x="4347515" y="1953789"/>
            <a:ext cx="3496971" cy="41798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5542C-604F-2512-5E0C-9C09534D9413}"/>
              </a:ext>
            </a:extLst>
          </p:cNvPr>
          <p:cNvSpPr/>
          <p:nvPr userDrawn="1"/>
        </p:nvSpPr>
        <p:spPr>
          <a:xfrm>
            <a:off x="8101264" y="1953789"/>
            <a:ext cx="3496971" cy="41798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BC513A3-F146-6FC8-51D5-00094884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1E7A19A-B521-818F-CA08-24D1F16370D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347515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0ACAEA3-47B9-5F52-79BB-DF08842BF54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101264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75848CCD-C465-8A7D-F783-8E664814884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8866" y="1092530"/>
            <a:ext cx="3571830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2" name="Content Placeholder 30">
            <a:extLst>
              <a:ext uri="{FF2B5EF4-FFF2-40B4-BE49-F238E27FC236}">
                <a16:creationId xmlns:a16="http://schemas.microsoft.com/office/drawing/2014/main" id="{B9FC08B9-1464-5014-EB23-1DE6D297A10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02206" y="1092530"/>
            <a:ext cx="3642279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C5E1EB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3" name="Content Placeholder 30">
            <a:extLst>
              <a:ext uri="{FF2B5EF4-FFF2-40B4-BE49-F238E27FC236}">
                <a16:creationId xmlns:a16="http://schemas.microsoft.com/office/drawing/2014/main" id="{07FFB598-96BA-C2FA-BDC3-74FB848ABA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79343" y="1092530"/>
            <a:ext cx="2685048" cy="1344984"/>
          </a:xfrm>
        </p:spPr>
        <p:txBody>
          <a:bodyPr lIns="90000">
            <a:spAutoFit/>
          </a:bodyPr>
          <a:lstStyle>
            <a:lvl1pPr marL="0" indent="0">
              <a:buNone/>
              <a:defRPr sz="88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CA7DF2B-0B81-29F4-FF25-BAD47CBC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F8337F4-4E56-E883-666C-89D8FA5C1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96D6D9-521A-77A7-010E-D4C9093A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26470B8-287F-41A6-8002-98C6A609A7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2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7" y="625798"/>
            <a:ext cx="3152734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1A5F0DC5-7142-1F12-9EE0-5A09F0E095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67200" y="-1"/>
            <a:ext cx="79248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136A3FC8-2497-2415-2357-A2DB612F6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79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44989C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F658FB6-9939-2C6E-D997-5EC818A99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2143759"/>
            <a:ext cx="3152734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749E51E-51DB-691A-2B0C-07BB6CE8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6A72709-5810-6DD1-3494-CDAE8F23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FEC08A-9D73-1960-D28A-FDC35228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87DBA06-1819-4A59-B82D-9197DF023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713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48E6B-BC94-431C-F19C-0BB101DD9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5" y="625798"/>
            <a:ext cx="5094515" cy="954418"/>
          </a:xfrm>
        </p:spPr>
        <p:txBody>
          <a:bodyPr anchor="b" anchorCtr="0">
            <a:normAutofit/>
          </a:bodyPr>
          <a:lstStyle>
            <a:lvl1pPr>
              <a:defRPr lang="fr-FR" sz="4400" kern="1200" dirty="0">
                <a:solidFill>
                  <a:srgbClr val="43989C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04FD8006-03A6-E9CC-6F60-4C47B8870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1392099">
            <a:off x="6802724" y="604489"/>
            <a:ext cx="4803283" cy="5403694"/>
          </a:xfrm>
          <a:ln w="22225">
            <a:solidFill>
              <a:srgbClr val="43989C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fr-FR" dirty="0"/>
            </a:lvl1pPr>
          </a:lstStyle>
          <a:p>
            <a:pPr lvl="0"/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5A955E8F-CD80-174B-A78A-49E58E2EBC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324144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44989C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F2D15F-F92D-CD8D-7708-50572073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42D42BD4-B13E-639B-E865-0CB74A89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114CF5F-A935-D485-D9A9-C22F0EDD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1AD2A0E-4C73-C370-0918-DF5F371F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789EC47-019F-4849-8901-A186AFAE28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938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583" y="615453"/>
            <a:ext cx="813570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2A3B1A06-AA3A-0B07-BE0F-13E094A5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4653785-A30F-8E10-347F-DB8FDFBF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401D344-1E1E-94CC-28C1-279936C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0288356-CCC2-4EF1-A4BE-6B4CB5A66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9163A-E28F-5B52-6D21-758E0D2E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3BAF5-6495-E9BF-CA92-5B5F28B4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C83E-81D9-7D44-89E2-6736940D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BF92623-CEAE-A52C-2E9F-CC1DAEFC0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873858"/>
            <a:ext cx="10691268" cy="954418"/>
          </a:xfrm>
        </p:spPr>
        <p:txBody>
          <a:bodyPr anchor="t" anchorCtr="0"/>
          <a:lstStyle>
            <a:lvl1pPr>
              <a:defRPr b="0">
                <a:solidFill>
                  <a:srgbClr val="266638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0C435D04-86B2-D023-FD16-22B2C5F6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10691268" cy="421259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13FAF-D9DD-FC78-34C6-B9E20BE72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341" y="29973"/>
            <a:ext cx="1086441" cy="1080000"/>
          </a:xfrm>
          <a:prstGeom prst="rect">
            <a:avLst/>
          </a:prstGeom>
        </p:spPr>
      </p:pic>
      <p:pic>
        <p:nvPicPr>
          <p:cNvPr id="8" name="Image 12">
            <a:extLst>
              <a:ext uri="{FF2B5EF4-FFF2-40B4-BE49-F238E27FC236}">
                <a16:creationId xmlns:a16="http://schemas.microsoft.com/office/drawing/2014/main" id="{1239945A-BAD8-7391-2A29-4034DE670A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900000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84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5B6D68-485B-2151-516D-C79FB52C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5798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B23C819A-FE95-EC23-CF28-9D268BD9E2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5"/>
            <a:ext cx="60960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DD373046-FD20-9910-630A-8D0919C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44989C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A8B6CC7-0F22-8D3F-9F27-A4511FF8C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D4ED5481-206D-7852-C96C-8DB4D2F187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52F0E01-4E0D-9618-0F24-CA0A935D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D8486D6-30ED-C1E5-00BA-0EC1580D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A5E7003-5FEC-414E-9894-A817776244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435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C99DE1-DC16-494F-DB10-F5B0CA84D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4238" y="0"/>
            <a:ext cx="6053070" cy="6858000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13A739F-6615-22D0-C7A8-50EEB41F1B9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37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7A751D7-BB7E-0501-6382-DB78D2222FA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11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668212-4829-42FA-27F7-C2DE06EBB6D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93725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B2F5-5E78-13BB-4355-DA3EB8CD5685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457014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3" name="Image 5">
            <a:extLst>
              <a:ext uri="{FF2B5EF4-FFF2-40B4-BE49-F238E27FC236}">
                <a16:creationId xmlns:a16="http://schemas.microsoft.com/office/drawing/2014/main" id="{B876420A-5D75-925A-1F65-E3BA2C1E2E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83" y="368062"/>
            <a:ext cx="734556" cy="582578"/>
          </a:xfrm>
          <a:prstGeom prst="rect">
            <a:avLst/>
          </a:prstGeom>
        </p:spPr>
      </p:pic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9927BEB1-EFDC-D4D6-21B8-99A0ED33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851F688-4FC2-E203-5529-95B4F027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1EABFD9-9CF6-4846-A85A-0F598052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5B4036E-DF09-400F-B90E-FB479856E7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696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38106CF8-C55C-79DC-9F9E-886E6BDA23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45991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94459D-34E3-81E6-C7CE-8C4ADF141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3644" y="632405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8DA529-DE8F-65B1-D6E8-1C49326359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8303-47D3-44D3-7A62-284317C9C00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D559547-F14B-7CB4-C8F2-4C50BA17B0F7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E9BF7CB-83F3-8278-08AD-8DF776F9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3F75615-0CC6-A360-9AE2-88241B72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90B5331-F67D-6CD0-0C13-10089CA1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E71EAA9-1238-4CB6-9671-6D299BDD6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37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844D0-007C-E519-4FBF-D4A11956D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4238" y="0"/>
            <a:ext cx="6053070" cy="6858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198F59-3443-F65B-ACDB-76AAB8C16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3644" y="615320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7EB1A70-2D85-A335-30FC-10460B9F9E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040F5E7-3358-4C09-8D51-DAC9ECBCD4B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59139" y="1092529"/>
            <a:ext cx="5094515" cy="5127295"/>
          </a:xfrm>
        </p:spPr>
        <p:txBody>
          <a:bodyPr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fr-FR" sz="7200" kern="1200" dirty="0">
                <a:solidFill>
                  <a:srgbClr val="43989C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  <a:lvl2pPr marL="6858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2pPr>
            <a:lvl3pPr marL="11430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3pPr>
            <a:lvl4pPr marL="16002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20574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3F6830C-0AF6-037E-216A-28BEF7DAE1A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070BB3D-9D9D-FCF6-F59A-3AB7B5A082C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BB583757-C556-1603-B6B5-4A662C50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470E23C-2405-9C84-7355-086320F5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B7CAEFD-5585-655B-B573-C645BC97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25F58E0-5BE0-479C-948A-1187C5687F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087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rgbClr val="4398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C2EBF2A-4C63-2042-BB83-010AEC68ED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7200" y="3423600"/>
            <a:ext cx="6760800" cy="2462400"/>
          </a:xfrm>
          <a:noFill/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an </a:t>
            </a:r>
            <a:r>
              <a:rPr lang="fr-FR" err="1"/>
              <a:t>impactful</a:t>
            </a:r>
            <a:r>
              <a:rPr lang="fr-FR"/>
              <a:t> </a:t>
            </a:r>
            <a:r>
              <a:rPr lang="fr-FR" err="1"/>
              <a:t>title</a:t>
            </a:r>
            <a:r>
              <a:rPr lang="fr-FR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5413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DCCF01-8727-3F47-A88B-8ED726CDE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30" y="-5291"/>
            <a:ext cx="12238735" cy="6863291"/>
          </a:xfrm>
          <a:prstGeom prst="rect">
            <a:avLst/>
          </a:prstGeom>
        </p:spPr>
      </p:pic>
      <p:pic>
        <p:nvPicPr>
          <p:cNvPr id="2" name="Image 49">
            <a:extLst>
              <a:ext uri="{FF2B5EF4-FFF2-40B4-BE49-F238E27FC236}">
                <a16:creationId xmlns:a16="http://schemas.microsoft.com/office/drawing/2014/main" id="{D6C609FE-B7DE-6ED5-EA04-D2EFD34E0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517" cy="524108"/>
          </a:xfrm>
          <a:prstGeom prst="rect">
            <a:avLst/>
          </a:prstGeom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A7A735C4-9DE7-81EC-687A-ADAA2B64C4B6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172575" y="1652588"/>
            <a:ext cx="2654300" cy="4587875"/>
          </a:xfrm>
          <a:solidFill>
            <a:schemeClr val="bg1"/>
          </a:solidFill>
        </p:spPr>
        <p:txBody>
          <a:bodyPr anchor="b" anchorCtr="0">
            <a:normAutofit/>
          </a:bodyPr>
          <a:lstStyle>
            <a:lvl1pPr marL="0" indent="0">
              <a:buNone/>
              <a:defRPr sz="900">
                <a:solidFill>
                  <a:srgbClr val="783F04"/>
                </a:solidFill>
              </a:defRPr>
            </a:lvl1pPr>
          </a:lstStyle>
          <a:p>
            <a:pPr lvl="0"/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fill</a:t>
            </a:r>
            <a:r>
              <a:rPr lang="fr-FR"/>
              <a:t> in </a:t>
            </a:r>
            <a:r>
              <a:rPr lang="fr-FR" err="1"/>
              <a:t>tool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B1444-F260-4C2E-DC59-6B52F6AAEFCD}"/>
              </a:ext>
            </a:extLst>
          </p:cNvPr>
          <p:cNvSpPr/>
          <p:nvPr userDrawn="1"/>
        </p:nvSpPr>
        <p:spPr>
          <a:xfrm>
            <a:off x="364920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A412C-34A9-7083-9C01-FE79D6E7E04A}"/>
              </a:ext>
            </a:extLst>
          </p:cNvPr>
          <p:cNvSpPr/>
          <p:nvPr userDrawn="1"/>
        </p:nvSpPr>
        <p:spPr>
          <a:xfrm>
            <a:off x="3300556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F23582-8049-8D9F-7AA3-AF2D0623953F}"/>
              </a:ext>
            </a:extLst>
          </p:cNvPr>
          <p:cNvSpPr/>
          <p:nvPr userDrawn="1"/>
        </p:nvSpPr>
        <p:spPr>
          <a:xfrm>
            <a:off x="6236192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34B6017-9558-8FF3-C1B5-5E2F633794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F792CD6D-CDAB-EB67-AA81-AC40F1E845E7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529402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BD00C6F-366A-8B4D-52DC-D32E8EFA602A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46503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62991D8-2C69-474D-0068-9E486969D7FA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9400673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8558CE7-54B3-32F8-C864-5FB42C6CD53F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9376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262F9F8F-B940-8AC5-41AE-7F9014807178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3529402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47E1F6C-2247-8EB1-684A-64E9D47CE479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646503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2ED2534-0D6C-AE0B-CCFB-3AA414351AFF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9400673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1" name="Forme libre 31">
            <a:extLst>
              <a:ext uri="{FF2B5EF4-FFF2-40B4-BE49-F238E27FC236}">
                <a16:creationId xmlns:a16="http://schemas.microsoft.com/office/drawing/2014/main" id="{6E35042A-AE01-65DE-B462-0CD532789B92}"/>
              </a:ext>
            </a:extLst>
          </p:cNvPr>
          <p:cNvSpPr/>
          <p:nvPr userDrawn="1"/>
        </p:nvSpPr>
        <p:spPr>
          <a:xfrm>
            <a:off x="3020169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2" name="Forme libre 38">
            <a:extLst>
              <a:ext uri="{FF2B5EF4-FFF2-40B4-BE49-F238E27FC236}">
                <a16:creationId xmlns:a16="http://schemas.microsoft.com/office/drawing/2014/main" id="{345D5143-AC60-2CAD-A75C-8287E99B2FC7}"/>
              </a:ext>
            </a:extLst>
          </p:cNvPr>
          <p:cNvSpPr/>
          <p:nvPr userDrawn="1"/>
        </p:nvSpPr>
        <p:spPr>
          <a:xfrm>
            <a:off x="5955805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3" name="Forme libre 45">
            <a:extLst>
              <a:ext uri="{FF2B5EF4-FFF2-40B4-BE49-F238E27FC236}">
                <a16:creationId xmlns:a16="http://schemas.microsoft.com/office/drawing/2014/main" id="{22B2F59A-4D6E-8813-AB6A-A02481247990}"/>
              </a:ext>
            </a:extLst>
          </p:cNvPr>
          <p:cNvSpPr/>
          <p:nvPr userDrawn="1"/>
        </p:nvSpPr>
        <p:spPr>
          <a:xfrm>
            <a:off x="8891441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pic>
        <p:nvPicPr>
          <p:cNvPr id="24" name="Image 48" descr="Une image contenant musique, matériau de construction&#10;&#10;Description générée automatiquement">
            <a:extLst>
              <a:ext uri="{FF2B5EF4-FFF2-40B4-BE49-F238E27FC236}">
                <a16:creationId xmlns:a16="http://schemas.microsoft.com/office/drawing/2014/main" id="{733A9553-5F0B-3E59-729E-DD01BCC111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01699" y="1500482"/>
            <a:ext cx="345893" cy="151855"/>
          </a:xfrm>
          <a:prstGeom prst="rect">
            <a:avLst/>
          </a:prstGeom>
        </p:spPr>
      </p:pic>
      <p:sp>
        <p:nvSpPr>
          <p:cNvPr id="34" name="Content Placeholder 30">
            <a:extLst>
              <a:ext uri="{FF2B5EF4-FFF2-40B4-BE49-F238E27FC236}">
                <a16:creationId xmlns:a16="http://schemas.microsoft.com/office/drawing/2014/main" id="{66B806FD-D808-ADBC-F840-49826F2D71D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204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5" name="Content Placeholder 30">
            <a:extLst>
              <a:ext uri="{FF2B5EF4-FFF2-40B4-BE49-F238E27FC236}">
                <a16:creationId xmlns:a16="http://schemas.microsoft.com/office/drawing/2014/main" id="{4A6E0B64-B65E-F298-2EA1-30515A15547F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52940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6" name="Content Placeholder 30">
            <a:extLst>
              <a:ext uri="{FF2B5EF4-FFF2-40B4-BE49-F238E27FC236}">
                <a16:creationId xmlns:a16="http://schemas.microsoft.com/office/drawing/2014/main" id="{D71E2E4B-3102-B973-53AA-D74FA8AE0E49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46116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7" name="Content Placeholder 30">
            <a:extLst>
              <a:ext uri="{FF2B5EF4-FFF2-40B4-BE49-F238E27FC236}">
                <a16:creationId xmlns:a16="http://schemas.microsoft.com/office/drawing/2014/main" id="{C9469208-E786-A860-8CEA-069B14BE9670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937708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F036E151-5D17-7A28-C145-06BAF372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D85FB96C-19CB-067E-F7BD-1FE5DE3F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2233CA03-4A1F-67E2-6CE8-D3D23C2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EB6626C-18A8-4702-B0C4-7122D3892C9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157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head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C7F90C69-7357-1F40-97D8-8C3461821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583" y="635331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343300E9-5BA4-7AE3-C363-19D9F583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441E3EF-A5F7-FEF3-4FF3-FC2679B1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70EDA7F-BB18-808E-8BF2-2F98CD8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70CFB5B-24DF-4B4F-B8B2-9E251D689A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481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5392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C55B5C3-9CC7-A94A-A050-B46C1DD563B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854867" y="2143759"/>
            <a:ext cx="4430168" cy="4212591"/>
          </a:xfrm>
        </p:spPr>
        <p:txBody>
          <a:bodyPr anchor="ctr" anchorCtr="0"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9" name="Espace réservé du graphique 3">
            <a:extLst>
              <a:ext uri="{FF2B5EF4-FFF2-40B4-BE49-F238E27FC236}">
                <a16:creationId xmlns:a16="http://schemas.microsoft.com/office/drawing/2014/main" id="{A6FE1445-E033-E14D-9B44-941B988F26E6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93724" y="2143125"/>
            <a:ext cx="5984875" cy="42132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chart</a:t>
            </a:r>
          </a:p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64A6E-5AC9-2C7F-BFA4-0118037B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B3619-AC24-7F75-0749-10E13B0AF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B2EC-59A1-F4EB-85C7-BD0D11AE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2698F27-028B-47A2-978F-757AE96F0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55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5397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F7E7B39B-33AA-614E-8CF0-7D78C6A2D32D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93725" y="2143125"/>
            <a:ext cx="6056313" cy="4264025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4C144-9D86-2D70-76E5-AB5A8E83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5DE011-0D8B-C37F-8433-C3DC6FE0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E129154-46A8-160F-056F-A93E08BF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C0AA322-C156-454E-A29D-DBCD8C3CC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595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618505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3725" y="2176981"/>
            <a:ext cx="3063875" cy="2404575"/>
          </a:xfrm>
          <a:ln w="25400">
            <a:solidFill>
              <a:srgbClr val="43989C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A8E2AA7B-2DEF-8D4F-B5AB-276F5580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5" name="Espace réservé pour une image  8">
            <a:extLst>
              <a:ext uri="{FF2B5EF4-FFF2-40B4-BE49-F238E27FC236}">
                <a16:creationId xmlns:a16="http://schemas.microsoft.com/office/drawing/2014/main" id="{EBF010EF-BA0C-CF40-B50B-050B0E8CD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64063" y="2176981"/>
            <a:ext cx="3063875" cy="2404575"/>
          </a:xfrm>
          <a:ln w="25400">
            <a:solidFill>
              <a:srgbClr val="43989C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DD8C89DA-676A-1647-A47F-C8C8437B258C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64081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7" name="Espace réservé pour une image  8">
            <a:extLst>
              <a:ext uri="{FF2B5EF4-FFF2-40B4-BE49-F238E27FC236}">
                <a16:creationId xmlns:a16="http://schemas.microsoft.com/office/drawing/2014/main" id="{CE7A0E7A-94B1-E442-AD2A-624A14B76C8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34358" y="2176981"/>
            <a:ext cx="3063875" cy="2404575"/>
          </a:xfrm>
          <a:ln w="25400">
            <a:solidFill>
              <a:srgbClr val="43989C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B89A3EA0-63B6-B245-BD6B-F3AE3ECB094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534376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DFE96-2361-364D-AB81-DC79FFFF8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1375725" y="1765301"/>
            <a:ext cx="481149" cy="431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16169-82B1-F2DC-F092-4F858E56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D93E4-D986-230A-8C25-8C213496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0520E81-97F9-266E-1AD4-78C02ED0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B33869C-F62E-48EE-BDE2-3DEE0B9BBA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8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19">
            <a:extLst>
              <a:ext uri="{FF2B5EF4-FFF2-40B4-BE49-F238E27FC236}">
                <a16:creationId xmlns:a16="http://schemas.microsoft.com/office/drawing/2014/main" id="{ECEA0EB3-2D7C-663D-E9B5-99BD3A851F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95646" y="4904309"/>
            <a:ext cx="1005175" cy="1234261"/>
          </a:xfrm>
          <a:prstGeom prst="rect">
            <a:avLst/>
          </a:prstGeom>
        </p:spPr>
      </p:pic>
      <p:pic>
        <p:nvPicPr>
          <p:cNvPr id="36" name="Image 20">
            <a:extLst>
              <a:ext uri="{FF2B5EF4-FFF2-40B4-BE49-F238E27FC236}">
                <a16:creationId xmlns:a16="http://schemas.microsoft.com/office/drawing/2014/main" id="{94F8C9CF-1AE5-EC59-85B6-A9B81C9499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5575" y="1082011"/>
            <a:ext cx="640381" cy="46802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9163A-E28F-5B52-6D21-758E0D2E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3BAF5-6495-E9BF-CA92-5B5F28B4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C83E-81D9-7D44-89E2-6736940D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0957A-139E-795D-76AE-5262BB4ABB56}"/>
              </a:ext>
            </a:extLst>
          </p:cNvPr>
          <p:cNvSpPr/>
          <p:nvPr userDrawn="1"/>
        </p:nvSpPr>
        <p:spPr>
          <a:xfrm>
            <a:off x="593725" y="1953789"/>
            <a:ext cx="3496971" cy="4179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6BA48-9B11-2ACB-51B6-C3EE216A3A73}"/>
              </a:ext>
            </a:extLst>
          </p:cNvPr>
          <p:cNvSpPr/>
          <p:nvPr userDrawn="1"/>
        </p:nvSpPr>
        <p:spPr>
          <a:xfrm>
            <a:off x="4347515" y="1953789"/>
            <a:ext cx="3496971" cy="4179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5542C-604F-2512-5E0C-9C09534D9413}"/>
              </a:ext>
            </a:extLst>
          </p:cNvPr>
          <p:cNvSpPr/>
          <p:nvPr userDrawn="1"/>
        </p:nvSpPr>
        <p:spPr>
          <a:xfrm>
            <a:off x="8101264" y="1953789"/>
            <a:ext cx="3496971" cy="41798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BC513A3-F146-6FC8-51D5-00094884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1E7A19A-B521-818F-CA08-24D1F16370D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347515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0ACAEA3-47B9-5F52-79BB-DF08842BF54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101264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75848CCD-C465-8A7D-F783-8E664814884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8866" y="1092530"/>
            <a:ext cx="3571830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577F64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2" name="Content Placeholder 30">
            <a:extLst>
              <a:ext uri="{FF2B5EF4-FFF2-40B4-BE49-F238E27FC236}">
                <a16:creationId xmlns:a16="http://schemas.microsoft.com/office/drawing/2014/main" id="{B9FC08B9-1464-5014-EB23-1DE6D297A10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02206" y="1092530"/>
            <a:ext cx="3642279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89AF59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3" name="Content Placeholder 30">
            <a:extLst>
              <a:ext uri="{FF2B5EF4-FFF2-40B4-BE49-F238E27FC236}">
                <a16:creationId xmlns:a16="http://schemas.microsoft.com/office/drawing/2014/main" id="{07FFB598-96BA-C2FA-BDC3-74FB848ABA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79343" y="1092530"/>
            <a:ext cx="2685048" cy="1344984"/>
          </a:xfrm>
        </p:spPr>
        <p:txBody>
          <a:bodyPr lIns="90000">
            <a:spAutoFit/>
          </a:bodyPr>
          <a:lstStyle>
            <a:lvl1pPr marL="0" indent="0">
              <a:buNone/>
              <a:defRPr sz="8800">
                <a:solidFill>
                  <a:srgbClr val="699C9F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A7994F8-4887-4959-8647-4720DBD99C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270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go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48019-DD86-816D-E5FA-426C3D897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03633" cy="686978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82373867-C86F-934E-BEC5-90EB7917B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76" y="1557071"/>
            <a:ext cx="4266992" cy="2260270"/>
          </a:xfrm>
        </p:spPr>
        <p:txBody>
          <a:bodyPr anchor="t" anchorCtr="0">
            <a:normAutofit/>
          </a:bodyPr>
          <a:lstStyle>
            <a:lvl1pPr>
              <a:defRPr lang="fr-FR" sz="4400" kern="1200" dirty="0">
                <a:solidFill>
                  <a:srgbClr val="43989C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 err="1"/>
              <a:t>Title</a:t>
            </a:r>
            <a:br>
              <a:rPr lang="fr-FR"/>
            </a:br>
            <a:r>
              <a:rPr lang="fr-FR"/>
              <a:t>on</a:t>
            </a:r>
            <a:br>
              <a:rPr lang="fr-FR"/>
            </a:br>
            <a:r>
              <a:rPr lang="fr-FR" err="1"/>
              <a:t>lines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8C94-5FBD-E643-807A-46F95559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93B01-1E49-46B9-4737-8349E1A5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E2785-7396-E01B-6AC6-876EE707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6C6AB3E-099B-4CB1-BB9E-45118C516E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032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 and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15453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43989C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5F1DE8-E5DD-9D49-9FE4-7D904076B5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544800D-16AB-CC4E-8862-454FE40AA8A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5557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6B64A14-D712-8F4D-883F-8EA00AFFCC2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17781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D92FBE1-8AD8-1F41-BA3E-7C80F2CEE53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79874" y="4932180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5171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82AAA584-0791-344B-9DE7-4EC674575DE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593767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BDF8D19E-9CD7-C945-BCA2-0FF85143B260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5557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C5D10C40-5A90-7643-B48F-F25483EDF8C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517781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3ED40E60-CCE3-2B43-B5E5-E79A6F0727FE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9479874" y="4433069"/>
            <a:ext cx="2118359" cy="46975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43989C"/>
                </a:solidFill>
                <a:latin typeface="Arial Black" panose="020B0A040201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31" name="Espace réservé pour une image  8">
            <a:extLst>
              <a:ext uri="{FF2B5EF4-FFF2-40B4-BE49-F238E27FC236}">
                <a16:creationId xmlns:a16="http://schemas.microsoft.com/office/drawing/2014/main" id="{715D2B46-0F65-A743-8B21-94BE449F260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003867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2" name="Espace réservé pour une image  8">
            <a:extLst>
              <a:ext uri="{FF2B5EF4-FFF2-40B4-BE49-F238E27FC236}">
                <a16:creationId xmlns:a16="http://schemas.microsoft.com/office/drawing/2014/main" id="{4ABA2183-76D7-4843-81F8-814037CC948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72302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3" name="Espace réservé pour une image  8">
            <a:extLst>
              <a:ext uri="{FF2B5EF4-FFF2-40B4-BE49-F238E27FC236}">
                <a16:creationId xmlns:a16="http://schemas.microsoft.com/office/drawing/2014/main" id="{B8DDEE6F-B640-B846-A0C9-2F3ADC8752B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71308" y="2256325"/>
            <a:ext cx="3409315" cy="21257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FE8BAE1-2D73-7902-02CE-3532287F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63AB09-3062-F4C9-496D-FA96E8CD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ACD69C6-A62D-0DCB-0176-71B95FE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43989C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233A646-5681-431E-8040-F428296D64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74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B537B0-3A5B-9BD0-D194-BD8C1232F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20" y="8273"/>
            <a:ext cx="6083299" cy="684145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B853B13-6AF0-04BA-4A0B-D236CADD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4835" y="3684064"/>
            <a:ext cx="4114799" cy="1588127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fr-FR" sz="5400" kern="1200" dirty="0">
                <a:solidFill>
                  <a:schemeClr val="accent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6BC6723-00C1-C874-9F1B-957FA4B662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34835" y="5299179"/>
            <a:ext cx="4114799" cy="424732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buNone/>
              <a:defRPr lang="fr-FR" sz="2400" dirty="0">
                <a:solidFill>
                  <a:srgbClr val="79C388"/>
                </a:solidFill>
              </a:defRPr>
            </a:lvl1pPr>
          </a:lstStyle>
          <a:p>
            <a:pPr marL="228600" lvl="0" indent="-228600"/>
            <a:r>
              <a:rPr lang="fr-FR" err="1"/>
              <a:t>Subtitle</a:t>
            </a:r>
            <a:endParaRPr lang="fr-FR"/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35712DD5-99EF-CAE3-B751-9E196C0A21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2551963" y="-640409"/>
            <a:ext cx="13870203" cy="86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068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6BED0-6999-9C6E-48BC-195E7376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51983-8653-A38A-EE14-502F0C3E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7968D-CD35-16EC-1A4C-11D264E4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7A7A0FB6-B726-6F0F-39BC-575B235ED0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01263" y="3728627"/>
            <a:ext cx="3497011" cy="2312988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559349E3-A09C-3BE2-D3F8-FFE11E73A6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42063" y="3728627"/>
            <a:ext cx="3497011" cy="2312988"/>
          </a:xfr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E91DED75-6078-F8FA-5636-A6F64454E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863" y="3728627"/>
            <a:ext cx="3507874" cy="231298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GB" sz="9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can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block</a:t>
            </a:r>
            <a:endParaRPr lang="en-GB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5588696-90EB-93D6-AAAF-C4BA586468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6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162C0ED-E778-96D2-3FD3-F791B32D6F32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347515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35D2E6D-ED61-8365-5592-B4EC76B648C5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101264" y="4014844"/>
            <a:ext cx="3496971" cy="1740555"/>
          </a:xfrm>
        </p:spPr>
        <p:txBody>
          <a:bodyPr lIns="180000" tIns="180000" rIns="180000" bIns="180000" anchor="ctr" anchorCtr="0"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lang="fr-FR" sz="2000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SzPct val="10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</a:pPr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key message</a:t>
            </a:r>
          </a:p>
        </p:txBody>
      </p:sp>
      <p:sp>
        <p:nvSpPr>
          <p:cNvPr id="15" name="Title 17">
            <a:extLst>
              <a:ext uri="{FF2B5EF4-FFF2-40B4-BE49-F238E27FC236}">
                <a16:creationId xmlns:a16="http://schemas.microsoft.com/office/drawing/2014/main" id="{69F0D17A-841F-B285-91C8-8C193BBA9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863" y="519828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D19A22F-691A-46E6-932E-B2FCAB3EB3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669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0C435D04-86B2-D023-FD16-22B2C5F6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10691268" cy="421259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11758C89-897E-AD10-7623-84DF4692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84568B1-34CB-A226-4EC7-BEE629FD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2BC1498-6CD1-E6F5-6978-CA8E8C99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2D95ED0B-88CD-3708-921F-95A26982B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705" y="519828"/>
            <a:ext cx="5105418" cy="1063434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GB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EA2440C-F9D6-48B8-8124-50B9A7E177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186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FC637720-F846-5126-9490-4F5771CF9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95646" y="4904309"/>
            <a:ext cx="1005175" cy="12342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80957A-139E-795D-76AE-5262BB4ABB56}"/>
              </a:ext>
            </a:extLst>
          </p:cNvPr>
          <p:cNvSpPr/>
          <p:nvPr userDrawn="1"/>
        </p:nvSpPr>
        <p:spPr>
          <a:xfrm>
            <a:off x="593725" y="1953789"/>
            <a:ext cx="3496971" cy="4179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6BA48-9B11-2ACB-51B6-C3EE216A3A73}"/>
              </a:ext>
            </a:extLst>
          </p:cNvPr>
          <p:cNvSpPr/>
          <p:nvPr userDrawn="1"/>
        </p:nvSpPr>
        <p:spPr>
          <a:xfrm>
            <a:off x="4347515" y="1953789"/>
            <a:ext cx="3496971" cy="4179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5542C-604F-2512-5E0C-9C09534D9413}"/>
              </a:ext>
            </a:extLst>
          </p:cNvPr>
          <p:cNvSpPr/>
          <p:nvPr userDrawn="1"/>
        </p:nvSpPr>
        <p:spPr>
          <a:xfrm>
            <a:off x="8101264" y="1953789"/>
            <a:ext cx="3496971" cy="41798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BC513A3-F146-6FC8-51D5-00094884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1E7A19A-B521-818F-CA08-24D1F16370D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347515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0ACAEA3-47B9-5F52-79BB-DF08842BF54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101264" y="2107545"/>
            <a:ext cx="3496971" cy="3835328"/>
          </a:xfrm>
        </p:spPr>
        <p:txBody>
          <a:bodyPr lIns="180000" tIns="180000" rIns="180000" bIns="180000">
            <a:normAutofit/>
          </a:bodyPr>
          <a:lstStyle>
            <a:lvl1pPr marL="2286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75848CCD-C465-8A7D-F783-8E664814884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8866" y="1092530"/>
            <a:ext cx="3571830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2" name="Content Placeholder 30">
            <a:extLst>
              <a:ext uri="{FF2B5EF4-FFF2-40B4-BE49-F238E27FC236}">
                <a16:creationId xmlns:a16="http://schemas.microsoft.com/office/drawing/2014/main" id="{B9FC08B9-1464-5014-EB23-1DE6D297A10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02206" y="1092530"/>
            <a:ext cx="3642279" cy="1344984"/>
          </a:xfrm>
        </p:spPr>
        <p:txBody>
          <a:bodyPr wrap="square" lIns="90000">
            <a:spAutoFit/>
          </a:bodyPr>
          <a:lstStyle>
            <a:lvl1pPr marL="0" indent="0">
              <a:buNone/>
              <a:defRPr sz="8800">
                <a:solidFill>
                  <a:srgbClr val="48A45C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3" name="Content Placeholder 30">
            <a:extLst>
              <a:ext uri="{FF2B5EF4-FFF2-40B4-BE49-F238E27FC236}">
                <a16:creationId xmlns:a16="http://schemas.microsoft.com/office/drawing/2014/main" id="{07FFB598-96BA-C2FA-BDC3-74FB848ABA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79343" y="1092530"/>
            <a:ext cx="2685048" cy="1344984"/>
          </a:xfrm>
        </p:spPr>
        <p:txBody>
          <a:bodyPr lIns="90000">
            <a:spAutoFit/>
          </a:bodyPr>
          <a:lstStyle>
            <a:lvl1pPr marL="0" indent="0">
              <a:buNone/>
              <a:defRPr sz="88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2EA77-C15A-F6BA-0949-19472A97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1B395-EF75-1B71-911B-E340309F9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73CE6-FFD9-3480-E523-BA8C3A17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DAFE0C6-E711-433C-9BD3-2D8C6A7EA5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81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7" y="615859"/>
            <a:ext cx="3152734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1A5F0DC5-7142-1F12-9EE0-5A09F0E095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67200" y="-1"/>
            <a:ext cx="79248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136A3FC8-2497-2415-2357-A2DB612F6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79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79C388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F658FB6-9939-2C6E-D997-5EC818A99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2143759"/>
            <a:ext cx="3152734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749E51E-51DB-691A-2B0C-07BB6CE8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6A72709-5810-6DD1-3494-CDAE8F23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FEC08A-9D73-1960-D28A-FDC35228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FD7A5D8-30A9-49AD-956A-1082D4E325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3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48E6B-BC94-431C-F19C-0BB101DD9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15859"/>
            <a:ext cx="5094515" cy="954418"/>
          </a:xfrm>
        </p:spPr>
        <p:txBody>
          <a:bodyPr anchor="b" anchorCtr="0">
            <a:normAutofit/>
          </a:bodyPr>
          <a:lstStyle>
            <a:lvl1pPr>
              <a:defRPr lang="fr-FR" sz="4400" kern="1200" dirty="0">
                <a:solidFill>
                  <a:srgbClr val="79C38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04FD8006-03A6-E9CC-6F60-4C47B8870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1392099">
            <a:off x="6802724" y="604489"/>
            <a:ext cx="4803283" cy="5403694"/>
          </a:xfrm>
          <a:ln w="22225">
            <a:solidFill>
              <a:srgbClr val="79C38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fr-FR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pPr lvl="0"/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5A955E8F-CD80-174B-A78A-49E58E2EBC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324144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79C388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F2D15F-F92D-CD8D-7708-50572073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42D42BD4-B13E-639B-E865-0CB74A89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114CF5F-A935-D485-D9A9-C22F0EDD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1AD2A0E-4C73-C370-0918-DF5F371F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D91F15-B540-4B45-AE79-44CEFB8BCB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850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3644" y="625392"/>
            <a:ext cx="813570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2A3B1A06-AA3A-0B07-BE0F-13E094A5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4653785-A30F-8E10-347F-DB8FDFBF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401D344-1E1E-94CC-28C1-279936C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348B58C-1CBC-4730-A6E5-7D62C440D9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885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5B6D68-485B-2151-516D-C79FB52C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5798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pour une image  7">
            <a:extLst>
              <a:ext uri="{FF2B5EF4-FFF2-40B4-BE49-F238E27FC236}">
                <a16:creationId xmlns:a16="http://schemas.microsoft.com/office/drawing/2014/main" id="{B23C819A-FE95-EC23-CF28-9D268BD9E2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5"/>
            <a:ext cx="60960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DD373046-FD20-9910-630A-8D0919C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3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 lang="fr-FR" sz="2800" kern="1200" dirty="0">
                <a:solidFill>
                  <a:schemeClr val="bg1"/>
                </a:solidFill>
                <a:highlight>
                  <a:srgbClr val="79C388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A8B6CC7-0F22-8D3F-9F27-A4511FF8C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2143759"/>
            <a:ext cx="5094515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D4ED5481-206D-7852-C96C-8DB4D2F187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52F0E01-4E0D-9618-0F24-CA0A935D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D8486D6-30ED-C1E5-00BA-0EC1580D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C52D9CF-23A9-44D0-B4BE-86E4384215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0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E2544-45AD-1C49-B7C3-376F44B6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A0AC-A766-060E-04C9-8ADAE1E0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89032-6269-C9A1-4A49-09BBEB3C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C064F9F-74A1-4A3D-4EE2-52F23D1D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7" y="635330"/>
            <a:ext cx="3152734" cy="954418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1A5F0DC5-7142-1F12-9EE0-5A09F0E095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67200" y="-1"/>
            <a:ext cx="7924800" cy="685799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136A3FC8-2497-2415-2357-A2DB612F6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7956" y="2446808"/>
            <a:ext cx="3443287" cy="1964384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150000"/>
              </a:lnSpc>
              <a:buNone/>
              <a:defRPr>
                <a:solidFill>
                  <a:schemeClr val="bg1"/>
                </a:solidFill>
                <a:highlight>
                  <a:srgbClr val="266638"/>
                </a:highlight>
                <a:latin typeface="Arial Black" panose="020B0A04020102020204" pitchFamily="34" charset="0"/>
              </a:defRPr>
            </a:lvl1pPr>
          </a:lstStyle>
          <a:p>
            <a:r>
              <a:rPr lang="fr-FR"/>
              <a:t>«This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highlighted</a:t>
            </a:r>
            <a:r>
              <a:rPr lang="fr-FR"/>
              <a:t> sentence»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F658FB6-9939-2C6E-D997-5EC818A99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2143759"/>
            <a:ext cx="3152734" cy="4212591"/>
          </a:xfrm>
        </p:spPr>
        <p:txBody>
          <a:bodyPr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D6C8A02-C019-499B-891E-A13B1CC69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87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C99DE1-DC16-494F-DB10-F5B0CA84D2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4238" y="0"/>
            <a:ext cx="6053070" cy="6858000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13A739F-6615-22D0-C7A8-50EEB41F1B9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37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7A751D7-BB7E-0501-6382-DB78D2222FA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1166" y="1209040"/>
            <a:ext cx="5094515" cy="1910080"/>
          </a:xfrm>
        </p:spPr>
        <p:txBody>
          <a:bodyPr anchor="b" anchorCtr="0">
            <a:normAutofit/>
          </a:bodyPr>
          <a:lstStyle>
            <a:lvl1pPr marL="0" indent="0" algn="ctr">
              <a:buSzPct val="200000"/>
              <a:buFont typeface="Arial" panose="020B0604020202020204" pitchFamily="34" charset="0"/>
              <a:buNone/>
              <a:defRPr sz="28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  <a:lvl2pPr marL="4572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SzPct val="200000"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big introduction to the bloc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below</a:t>
            </a:r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668212-4829-42FA-27F7-C2DE06EBB6D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93725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B2F5-5E78-13BB-4355-DA3EB8CD5685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457014" y="3281679"/>
            <a:ext cx="5094556" cy="3074671"/>
          </a:xfrm>
        </p:spPr>
        <p:txBody>
          <a:bodyPr>
            <a:normAutofit/>
          </a:bodyPr>
          <a:lstStyle>
            <a:lvl1pPr marL="228600" indent="-228600" algn="ctr">
              <a:buSzPct val="100000"/>
              <a:buFontTx/>
              <a:buBlip>
                <a:blip r:embed="rId3"/>
              </a:buBlip>
              <a:defRPr sz="1400"/>
            </a:lvl1pPr>
            <a:lvl2pPr marL="685800" indent="-228600" algn="ctr">
              <a:buSzPct val="100000"/>
              <a:buFontTx/>
              <a:buBlip>
                <a:blip r:embed="rId3"/>
              </a:buBlip>
              <a:defRPr sz="1400"/>
            </a:lvl2pPr>
            <a:lvl3pPr marL="1143000" indent="-228600" algn="ctr">
              <a:buSzPct val="100000"/>
              <a:buFontTx/>
              <a:buBlip>
                <a:blip r:embed="rId3"/>
              </a:buBlip>
              <a:defRPr sz="1400"/>
            </a:lvl3pPr>
            <a:lvl4pPr marL="1600200" indent="-228600" algn="ctr">
              <a:buSzPct val="100000"/>
              <a:buFontTx/>
              <a:buBlip>
                <a:blip r:embed="rId3"/>
              </a:buBlip>
              <a:defRPr sz="1400"/>
            </a:lvl4pPr>
            <a:lvl5pPr marL="2057400" indent="-228600" algn="ctr">
              <a:buSzPct val="100000"/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13" name="Image 5">
            <a:extLst>
              <a:ext uri="{FF2B5EF4-FFF2-40B4-BE49-F238E27FC236}">
                <a16:creationId xmlns:a16="http://schemas.microsoft.com/office/drawing/2014/main" id="{B876420A-5D75-925A-1F65-E3BA2C1E2E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83" y="368062"/>
            <a:ext cx="734556" cy="582578"/>
          </a:xfrm>
          <a:prstGeom prst="rect">
            <a:avLst/>
          </a:prstGeom>
        </p:spPr>
      </p:pic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9927BEB1-EFDC-D4D6-21B8-99A0ED33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851F688-4FC2-E203-5529-95B4F027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1EABFD9-9CF6-4846-A85A-0F598052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FC5B166-11A0-4E97-AD61-EE408C4A51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909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38106CF8-C55C-79DC-9F9E-886E6BDA23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45991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94459D-34E3-81E6-C7CE-8C4ADF141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583" y="615453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8DA529-DE8F-65B1-D6E8-1C49326359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A5D8303-47D3-44D3-7A62-284317C9C00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D559547-F14B-7CB4-C8F2-4C50BA17B0F7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E9BF7CB-83F3-8278-08AD-8DF776F9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3F75615-0CC6-A360-9AE2-88241B72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90B5331-F67D-6CD0-0C13-10089CA1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A34DF6C-26B9-44ED-898A-EF4C861EB8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897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844D0-007C-E519-4FBF-D4A11956D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4238" y="0"/>
            <a:ext cx="6053070" cy="6858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198F59-3443-F65B-ACDB-76AAB8C16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584" y="615320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7EB1A70-2D85-A335-30FC-10460B9F9E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49517" y="275937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040F5E7-3358-4C09-8D51-DAC9ECBCD4B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59139" y="1092529"/>
            <a:ext cx="5094515" cy="5127295"/>
          </a:xfrm>
        </p:spPr>
        <p:txBody>
          <a:bodyPr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fr-FR" sz="7200" kern="1200" dirty="0">
                <a:solidFill>
                  <a:srgbClr val="79C38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  <a:lvl2pPr marL="6858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2pPr>
            <a:lvl3pPr marL="11430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3pPr>
            <a:lvl4pPr marL="16002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2057400" indent="-228600" algn="ctr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3F6830C-0AF6-037E-216A-28BEF7DAE1A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049517" y="3820923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070BB3D-9D9D-FCF6-F59A-3AB7B5A082C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049517" y="4882468"/>
            <a:ext cx="3092226" cy="590931"/>
          </a:xfrm>
        </p:spPr>
        <p:txBody>
          <a:bodyPr anchor="ctr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6858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 algn="l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Some</a:t>
            </a:r>
            <a:r>
              <a:rPr lang="fr-FR"/>
              <a:t> key </a:t>
            </a:r>
            <a:r>
              <a:rPr lang="fr-FR" err="1"/>
              <a:t>fact</a:t>
            </a:r>
            <a:r>
              <a:rPr lang="fr-FR"/>
              <a:t> description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BB583757-C556-1603-B6B5-4A662C50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470E23C-2405-9C84-7355-086320F5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B7CAEFD-5585-655B-B573-C645BC97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BEF02C5-E051-419A-8EC3-A71FD1780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2808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Only">
    <p:bg>
      <p:bgPr>
        <a:solidFill>
          <a:srgbClr val="0F5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C2EBF2A-4C63-2042-BB83-010AEC68ED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848" y="1160060"/>
            <a:ext cx="11337152" cy="4725940"/>
          </a:xfrm>
          <a:noFill/>
        </p:spPr>
        <p:txBody>
          <a:bodyPr>
            <a:noAutofit/>
          </a:bodyPr>
          <a:lstStyle>
            <a:lvl1pPr algn="ctr">
              <a:defRPr sz="11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err="1"/>
              <a:t>Deployment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3031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DCCF01-8727-3F47-A88B-8ED726CDE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" y="-5291"/>
            <a:ext cx="12180875" cy="6863291"/>
          </a:xfrm>
          <a:prstGeom prst="rect">
            <a:avLst/>
          </a:prstGeom>
        </p:spPr>
      </p:pic>
      <p:pic>
        <p:nvPicPr>
          <p:cNvPr id="2" name="Image 49">
            <a:extLst>
              <a:ext uri="{FF2B5EF4-FFF2-40B4-BE49-F238E27FC236}">
                <a16:creationId xmlns:a16="http://schemas.microsoft.com/office/drawing/2014/main" id="{D6C609FE-B7DE-6ED5-EA04-D2EFD34E0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517" cy="524108"/>
          </a:xfrm>
          <a:prstGeom prst="rect">
            <a:avLst/>
          </a:prstGeom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A7A735C4-9DE7-81EC-687A-ADAA2B64C4B6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172575" y="1652588"/>
            <a:ext cx="2654300" cy="4587875"/>
          </a:xfrm>
          <a:solidFill>
            <a:schemeClr val="bg1"/>
          </a:solidFill>
        </p:spPr>
        <p:txBody>
          <a:bodyPr anchor="b" anchorCtr="0">
            <a:normAutofit/>
          </a:bodyPr>
          <a:lstStyle>
            <a:lvl1pPr marL="0" indent="0">
              <a:buNone/>
              <a:defRPr sz="90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bloc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fill</a:t>
            </a:r>
            <a:r>
              <a:rPr lang="fr-FR"/>
              <a:t> in </a:t>
            </a:r>
            <a:r>
              <a:rPr lang="fr-FR" err="1"/>
              <a:t>tool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B1444-F260-4C2E-DC59-6B52F6AAEFCD}"/>
              </a:ext>
            </a:extLst>
          </p:cNvPr>
          <p:cNvSpPr/>
          <p:nvPr userDrawn="1"/>
        </p:nvSpPr>
        <p:spPr>
          <a:xfrm>
            <a:off x="364920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A412C-34A9-7083-9C01-FE79D6E7E04A}"/>
              </a:ext>
            </a:extLst>
          </p:cNvPr>
          <p:cNvSpPr/>
          <p:nvPr userDrawn="1"/>
        </p:nvSpPr>
        <p:spPr>
          <a:xfrm>
            <a:off x="3300556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F23582-8049-8D9F-7AA3-AF2D0623953F}"/>
              </a:ext>
            </a:extLst>
          </p:cNvPr>
          <p:cNvSpPr/>
          <p:nvPr userDrawn="1"/>
        </p:nvSpPr>
        <p:spPr>
          <a:xfrm>
            <a:off x="6236192" y="1652337"/>
            <a:ext cx="2655249" cy="45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34B6017-9558-8FF3-C1B5-5E2F633794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76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F792CD6D-CDAB-EB67-AA81-AC40F1E845E7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529402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BD00C6F-366A-8B4D-52DC-D32E8EFA602A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465037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62991D8-2C69-474D-0068-9E486969D7FA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9400673" y="2999873"/>
            <a:ext cx="2197560" cy="294299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8558CE7-54B3-32F8-C864-5FB42C6CD53F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9376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262F9F8F-B940-8AC5-41AE-7F9014807178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3529402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47E1F6C-2247-8EB1-684A-64E9D47CE479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6465037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2ED2534-0D6C-AE0B-CCFB-3AA414351AFF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9400673" y="2229853"/>
            <a:ext cx="2197560" cy="654050"/>
          </a:xfrm>
        </p:spPr>
        <p:txBody>
          <a:bodyPr lIns="180000" tIns="180000" rIns="180000" b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1" name="Forme libre 31">
            <a:extLst>
              <a:ext uri="{FF2B5EF4-FFF2-40B4-BE49-F238E27FC236}">
                <a16:creationId xmlns:a16="http://schemas.microsoft.com/office/drawing/2014/main" id="{6E35042A-AE01-65DE-B462-0CD532789B92}"/>
              </a:ext>
            </a:extLst>
          </p:cNvPr>
          <p:cNvSpPr/>
          <p:nvPr userDrawn="1"/>
        </p:nvSpPr>
        <p:spPr>
          <a:xfrm>
            <a:off x="3020169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2" name="Forme libre 38">
            <a:extLst>
              <a:ext uri="{FF2B5EF4-FFF2-40B4-BE49-F238E27FC236}">
                <a16:creationId xmlns:a16="http://schemas.microsoft.com/office/drawing/2014/main" id="{345D5143-AC60-2CAD-A75C-8287E99B2FC7}"/>
              </a:ext>
            </a:extLst>
          </p:cNvPr>
          <p:cNvSpPr/>
          <p:nvPr userDrawn="1"/>
        </p:nvSpPr>
        <p:spPr>
          <a:xfrm>
            <a:off x="5955805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sp>
        <p:nvSpPr>
          <p:cNvPr id="23" name="Forme libre 45">
            <a:extLst>
              <a:ext uri="{FF2B5EF4-FFF2-40B4-BE49-F238E27FC236}">
                <a16:creationId xmlns:a16="http://schemas.microsoft.com/office/drawing/2014/main" id="{22B2F59A-4D6E-8813-AB6A-A02481247990}"/>
              </a:ext>
            </a:extLst>
          </p:cNvPr>
          <p:cNvSpPr/>
          <p:nvPr userDrawn="1"/>
        </p:nvSpPr>
        <p:spPr>
          <a:xfrm>
            <a:off x="8891441" y="3763795"/>
            <a:ext cx="182563" cy="365125"/>
          </a:xfrm>
          <a:custGeom>
            <a:avLst/>
            <a:gdLst>
              <a:gd name="connsiteX0" fmla="*/ 0 w 318604"/>
              <a:gd name="connsiteY0" fmla="*/ 0 h 637208"/>
              <a:gd name="connsiteX1" fmla="*/ 318604 w 318604"/>
              <a:gd name="connsiteY1" fmla="*/ 318604 h 637208"/>
              <a:gd name="connsiteX2" fmla="*/ 0 w 318604"/>
              <a:gd name="connsiteY2" fmla="*/ 637208 h 637208"/>
              <a:gd name="connsiteX3" fmla="*/ 0 w 318604"/>
              <a:gd name="connsiteY3" fmla="*/ 0 h 63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604" h="637208">
                <a:moveTo>
                  <a:pt x="0" y="0"/>
                </a:moveTo>
                <a:lnTo>
                  <a:pt x="318604" y="318604"/>
                </a:lnTo>
                <a:lnTo>
                  <a:pt x="0" y="6372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Arial Black" panose="020B0A04020102020204" pitchFamily="34" charset="0"/>
            </a:endParaRPr>
          </a:p>
        </p:txBody>
      </p:sp>
      <p:pic>
        <p:nvPicPr>
          <p:cNvPr id="24" name="Image 48" descr="Une image contenant musique, matériau de construction&#10;&#10;Description générée automatiquement">
            <a:extLst>
              <a:ext uri="{FF2B5EF4-FFF2-40B4-BE49-F238E27FC236}">
                <a16:creationId xmlns:a16="http://schemas.microsoft.com/office/drawing/2014/main" id="{733A9553-5F0B-3E59-729E-DD01BCC111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01699" y="1500482"/>
            <a:ext cx="345893" cy="151855"/>
          </a:xfrm>
          <a:prstGeom prst="rect">
            <a:avLst/>
          </a:prstGeom>
        </p:spPr>
      </p:pic>
      <p:sp>
        <p:nvSpPr>
          <p:cNvPr id="34" name="Content Placeholder 30">
            <a:extLst>
              <a:ext uri="{FF2B5EF4-FFF2-40B4-BE49-F238E27FC236}">
                <a16:creationId xmlns:a16="http://schemas.microsoft.com/office/drawing/2014/main" id="{66B806FD-D808-ADBC-F840-49826F2D71D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204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5" name="Content Placeholder 30">
            <a:extLst>
              <a:ext uri="{FF2B5EF4-FFF2-40B4-BE49-F238E27FC236}">
                <a16:creationId xmlns:a16="http://schemas.microsoft.com/office/drawing/2014/main" id="{4A6E0B64-B65E-F298-2EA1-30515A15547F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529400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6" name="Content Placeholder 30">
            <a:extLst>
              <a:ext uri="{FF2B5EF4-FFF2-40B4-BE49-F238E27FC236}">
                <a16:creationId xmlns:a16="http://schemas.microsoft.com/office/drawing/2014/main" id="{D71E2E4B-3102-B973-53AA-D74FA8AE0E49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46116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7" name="Content Placeholder 30">
            <a:extLst>
              <a:ext uri="{FF2B5EF4-FFF2-40B4-BE49-F238E27FC236}">
                <a16:creationId xmlns:a16="http://schemas.microsoft.com/office/drawing/2014/main" id="{C9469208-E786-A860-8CEA-069B14BE9670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9377086" y="1355217"/>
            <a:ext cx="2197560" cy="5693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F036E151-5D17-7A28-C145-06BAF372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D85FB96C-19CB-067E-F7BD-1FE5DE3F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2233CA03-4A1F-67E2-6CE8-D3D23C2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AEA2A6F-327D-485E-A40C-ABFA2BB7BC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36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ubhead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C7F90C69-7357-1F40-97D8-8C3461821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3644" y="615453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343300E9-5BA4-7AE3-C363-19D9F583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441E3EF-A5F7-FEF3-4FF3-FC2679B1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70EDA7F-BB18-808E-8BF2-2F98CD8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A5164F-65D7-4C7B-ABFF-17C7CE64CC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69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625164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C55B5C3-9CC7-A94A-A050-B46C1DD563B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854867" y="2143759"/>
            <a:ext cx="4430168" cy="4212591"/>
          </a:xfrm>
        </p:spPr>
        <p:txBody>
          <a:bodyPr anchor="ctr" anchorCtr="0">
            <a:norm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400"/>
            </a:lvl1pPr>
            <a:lvl2pPr marL="685800" indent="-228600">
              <a:buSzPct val="100000"/>
              <a:buFontTx/>
              <a:buBlip>
                <a:blip r:embed="rId2"/>
              </a:buBlip>
              <a:defRPr sz="1400"/>
            </a:lvl2pPr>
            <a:lvl3pPr marL="1143000" indent="-228600">
              <a:buSzPct val="100000"/>
              <a:buFontTx/>
              <a:buBlip>
                <a:blip r:embed="rId2"/>
              </a:buBlip>
              <a:defRPr sz="1400"/>
            </a:lvl3pPr>
            <a:lvl4pPr marL="1600200" indent="-228600">
              <a:buSzPct val="100000"/>
              <a:buFontTx/>
              <a:buBlip>
                <a:blip r:embed="rId2"/>
              </a:buBlip>
              <a:defRPr sz="1400"/>
            </a:lvl4pPr>
            <a:lvl5pPr marL="2057400" indent="-228600">
              <a:buSzPct val="100000"/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9" name="Espace réservé du graphique 3">
            <a:extLst>
              <a:ext uri="{FF2B5EF4-FFF2-40B4-BE49-F238E27FC236}">
                <a16:creationId xmlns:a16="http://schemas.microsoft.com/office/drawing/2014/main" id="{A6FE1445-E033-E14D-9B44-941B988F26E6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93724" y="2143125"/>
            <a:ext cx="5984875" cy="42132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chart</a:t>
            </a:r>
          </a:p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64A6E-5AC9-2C7F-BFA4-0118037B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B3619-AC24-7F75-0749-10E13B0AF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B2EC-59A1-F4EB-85C7-BD0D11AE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ABE3826-F136-4082-B147-FEEAFBF5C9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586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gra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629912"/>
            <a:ext cx="5094515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F7E7B39B-33AA-614E-8CF0-7D78C6A2D32D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93725" y="2143125"/>
            <a:ext cx="6056313" cy="4264025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table</a:t>
            </a:r>
          </a:p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4C144-9D86-2D70-76E5-AB5A8E83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5DE011-0D8B-C37F-8433-C3DC6FE0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E129154-46A8-160F-056F-A93E08BF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CEE022-1B42-4276-BD43-8B81D4518D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35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4EF11-2BEB-FC46-97BF-9CFB831F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66" y="622380"/>
            <a:ext cx="11353800" cy="954418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fr-FR" dirty="0">
                <a:solidFill>
                  <a:srgbClr val="79C388"/>
                </a:solidFill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6B46709-85F7-EB48-862A-BE5BFC64D0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3725" y="2176981"/>
            <a:ext cx="3063875" cy="2404575"/>
          </a:xfrm>
          <a:ln w="254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A8E2AA7B-2DEF-8D4F-B5AB-276F5580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7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5" name="Espace réservé pour une image  8">
            <a:extLst>
              <a:ext uri="{FF2B5EF4-FFF2-40B4-BE49-F238E27FC236}">
                <a16:creationId xmlns:a16="http://schemas.microsoft.com/office/drawing/2014/main" id="{EBF010EF-BA0C-CF40-B50B-050B0E8CD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64063" y="2176981"/>
            <a:ext cx="3063875" cy="2404575"/>
          </a:xfrm>
          <a:ln w="254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DD8C89DA-676A-1647-A47F-C8C8437B258C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64081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7" name="Espace réservé pour une image  8">
            <a:extLst>
              <a:ext uri="{FF2B5EF4-FFF2-40B4-BE49-F238E27FC236}">
                <a16:creationId xmlns:a16="http://schemas.microsoft.com/office/drawing/2014/main" id="{CE7A0E7A-94B1-E442-AD2A-624A14B76C8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34358" y="2176981"/>
            <a:ext cx="3063875" cy="2404575"/>
          </a:xfrm>
          <a:ln w="254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</a:t>
            </a:r>
            <a:r>
              <a:rPr lang="fr-FR" err="1"/>
              <a:t>picture</a:t>
            </a:r>
            <a:endParaRPr lang="fr-FR"/>
          </a:p>
          <a:p>
            <a:endParaRPr lang="fr-FR"/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B89A3EA0-63B6-B245-BD6B-F3AE3ECB094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534376" y="4731709"/>
            <a:ext cx="3063839" cy="1545298"/>
          </a:xfrm>
        </p:spPr>
        <p:txBody>
          <a:bodyPr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sz="1200"/>
            </a:lvl1pPr>
            <a:lvl2pPr marL="685800" indent="-228600">
              <a:buSzPct val="100000"/>
              <a:buFontTx/>
              <a:buBlip>
                <a:blip r:embed="rId2"/>
              </a:buBlip>
              <a:defRPr sz="1200"/>
            </a:lvl2pPr>
            <a:lvl3pPr marL="1143000" indent="-228600">
              <a:buSzPct val="100000"/>
              <a:buFontTx/>
              <a:buBlip>
                <a:blip r:embed="rId2"/>
              </a:buBlip>
              <a:defRPr sz="1200"/>
            </a:lvl3pPr>
            <a:lvl4pPr marL="1600200" indent="-228600">
              <a:buSzPct val="100000"/>
              <a:buFontTx/>
              <a:buBlip>
                <a:blip r:embed="rId2"/>
              </a:buBlip>
              <a:defRPr sz="1200"/>
            </a:lvl4pPr>
            <a:lvl5pPr marL="2057400" indent="-228600">
              <a:buSzPct val="100000"/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DFE96-2361-364D-AB81-DC79FFFF8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1375725" y="1765301"/>
            <a:ext cx="481149" cy="431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16169-82B1-F2DC-F092-4F858E56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D93E4-D986-230A-8C25-8C213496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0520E81-97F9-266E-1AD4-78C02ED0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51BCF1B-4752-4877-BA90-9CF34C8DCF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31" y="18972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832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ogo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48019-DD86-816D-E5FA-426C3D897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03633" cy="686978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82373867-C86F-934E-BEC5-90EB7917B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76" y="1557072"/>
            <a:ext cx="4266992" cy="2260270"/>
          </a:xfrm>
        </p:spPr>
        <p:txBody>
          <a:bodyPr anchor="t" anchorCtr="0">
            <a:normAutofit/>
          </a:bodyPr>
          <a:lstStyle>
            <a:lvl1pPr>
              <a:defRPr lang="fr-FR" sz="4400" kern="1200" dirty="0">
                <a:solidFill>
                  <a:srgbClr val="79C388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fr-FR" err="1"/>
              <a:t>Title</a:t>
            </a:r>
            <a:br>
              <a:rPr lang="fr-FR"/>
            </a:br>
            <a:r>
              <a:rPr lang="fr-FR"/>
              <a:t>on</a:t>
            </a:r>
            <a:br>
              <a:rPr lang="fr-FR"/>
            </a:br>
            <a:r>
              <a:rPr lang="fr-FR" err="1"/>
              <a:t>lines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8C94-5FBD-E643-807A-46F95559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1834" y="6409751"/>
            <a:ext cx="2743200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93B01-1E49-46B9-4737-8349E1A5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4434" y="6409750"/>
            <a:ext cx="4823868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/>
              <a:t>Document </a:t>
            </a:r>
            <a:r>
              <a:rPr lang="fr-FR" err="1"/>
              <a:t>footer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E2785-7396-E01B-6AC6-876EE707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34" y="6407041"/>
            <a:ext cx="662532" cy="365125"/>
          </a:xfrm>
        </p:spPr>
        <p:txBody>
          <a:bodyPr/>
          <a:lstStyle>
            <a:lvl1pPr>
              <a:defRPr>
                <a:solidFill>
                  <a:srgbClr val="79C388"/>
                </a:solidFill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35B6084-3DB2-442B-84E9-AE3DD354AE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777" y="6116802"/>
            <a:ext cx="968263" cy="5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29817-E584-3938-5CB9-8DB6BC6F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3E7DA-F9F6-0DFE-48D9-4F5F0B02B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text</a:t>
            </a:r>
            <a:r>
              <a:rPr lang="fr-FR"/>
              <a:t> style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02FD3354-28BB-750F-35AE-2287DA416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1834" y="6409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AE0CE411-93D2-9AFC-89C1-02FE4B51E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434" y="6409750"/>
            <a:ext cx="4823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  <a:latin typeface="Work Sans Bold Roman"/>
              </a:defRPr>
            </a:lvl1pPr>
          </a:lstStyle>
          <a:p>
            <a:r>
              <a:rPr lang="fr-FR">
                <a:latin typeface="Arial Black" panose="020B0A04020102020204" pitchFamily="34" charset="0"/>
              </a:rPr>
              <a:t>Document </a:t>
            </a:r>
            <a:r>
              <a:rPr lang="fr-FR" err="1">
                <a:latin typeface="Arial Black" panose="020B0A04020102020204" pitchFamily="34" charset="0"/>
              </a:rPr>
              <a:t>footer</a:t>
            </a:r>
            <a:endParaRPr lang="fr-FR">
              <a:latin typeface="Arial Black" panose="020B0A04020102020204" pitchFamily="34" charset="0"/>
            </a:endParaRP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6F2B491D-C53E-D3B0-7E1D-6DFA3FC4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5034" y="6407041"/>
            <a:ext cx="66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AA2BAF4C-9CB4-8840-B852-856F622D613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76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84" r:id="rId3"/>
    <p:sldLayoutId id="2147483651" r:id="rId4"/>
    <p:sldLayoutId id="2147483652" r:id="rId5"/>
    <p:sldLayoutId id="2147483653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709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5" r:id="rId69"/>
    <p:sldLayoutId id="2147483726" r:id="rId70"/>
    <p:sldLayoutId id="2147483727" r:id="rId71"/>
    <p:sldLayoutId id="2147483728" r:id="rId72"/>
    <p:sldLayoutId id="2147483729" r:id="rId73"/>
    <p:sldLayoutId id="2147483730" r:id="rId74"/>
    <p:sldLayoutId id="2147483731" r:id="rId75"/>
    <p:sldLayoutId id="2147483733" r:id="rId76"/>
    <p:sldLayoutId id="2147483734" r:id="rId77"/>
    <p:sldLayoutId id="2147483735" r:id="rId78"/>
    <p:sldLayoutId id="2147483736" r:id="rId79"/>
    <p:sldLayoutId id="2147483737" r:id="rId80"/>
    <p:sldLayoutId id="2147483738" r:id="rId81"/>
    <p:sldLayoutId id="2147483740" r:id="rId82"/>
    <p:sldLayoutId id="2147483741" r:id="rId83"/>
    <p:sldLayoutId id="2147483742" r:id="rId84"/>
    <p:sldLayoutId id="2147483743" r:id="rId85"/>
    <p:sldLayoutId id="2147483744" r:id="rId86"/>
    <p:sldLayoutId id="2147483745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2" r:id="rId101"/>
    <p:sldLayoutId id="2147483763" r:id="rId102"/>
    <p:sldLayoutId id="2147483764" r:id="rId103"/>
    <p:sldLayoutId id="2147483765" r:id="rId104"/>
    <p:sldLayoutId id="2147483766" r:id="rId105"/>
    <p:sldLayoutId id="2147483767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7" r:id="rId114"/>
    <p:sldLayoutId id="2147483778" r:id="rId115"/>
    <p:sldLayoutId id="2147483779" r:id="rId116"/>
    <p:sldLayoutId id="2147483780" r:id="rId117"/>
    <p:sldLayoutId id="2147483781" r:id="rId118"/>
    <p:sldLayoutId id="2147483782" r:id="rId1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67.png"/><Relationship Id="rId1" Type="http://schemas.openxmlformats.org/officeDocument/2006/relationships/tags" Target="../tags/tag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2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6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61.png"/><Relationship Id="rId1" Type="http://schemas.openxmlformats.org/officeDocument/2006/relationships/tags" Target="../tags/tag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56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5.png"/><Relationship Id="rId12" Type="http://schemas.openxmlformats.org/officeDocument/2006/relationships/image" Target="../media/image82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92.png"/><Relationship Id="rId1" Type="http://schemas.openxmlformats.org/officeDocument/2006/relationships/tags" Target="../tags/tag9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91.png"/><Relationship Id="rId10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7.png"/><Relationship Id="rId1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81.png"/><Relationship Id="rId4" Type="http://schemas.openxmlformats.org/officeDocument/2006/relationships/image" Target="../media/image93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13.jpe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tags" Target="../tags/tag11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23" Type="http://schemas.openxmlformats.org/officeDocument/2006/relationships/image" Target="../media/image115.jpe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7.png"/><Relationship Id="rId9" Type="http://schemas.openxmlformats.org/officeDocument/2006/relationships/image" Target="../media/image93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3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2.xml"/><Relationship Id="rId6" Type="http://schemas.openxmlformats.org/officeDocument/2006/relationships/image" Target="../media/image120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52.png"/><Relationship Id="rId2" Type="http://schemas.microsoft.com/office/2007/relationships/media" Target="../media/media2.mp4"/><Relationship Id="rId1" Type="http://schemas.openxmlformats.org/officeDocument/2006/relationships/tags" Target="../tags/tag13.xml"/><Relationship Id="rId6" Type="http://schemas.openxmlformats.org/officeDocument/2006/relationships/image" Target="../media/image120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0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video" Target="../media/media3.mp4"/><Relationship Id="rId7" Type="http://schemas.openxmlformats.org/officeDocument/2006/relationships/image" Target="../media/image121.png"/><Relationship Id="rId2" Type="http://schemas.microsoft.com/office/2007/relationships/media" Target="../media/media3.mp4"/><Relationship Id="rId1" Type="http://schemas.openxmlformats.org/officeDocument/2006/relationships/tags" Target="../tags/tag14.xml"/><Relationship Id="rId6" Type="http://schemas.openxmlformats.org/officeDocument/2006/relationships/hyperlink" Target="https://otexts.com/fpp2/index.html" TargetMode="Externa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14.xml"/><Relationship Id="rId9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27.png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Relationship Id="rId6" Type="http://schemas.openxmlformats.org/officeDocument/2006/relationships/image" Target="../media/image126.png"/><Relationship Id="rId11" Type="http://schemas.openxmlformats.org/officeDocument/2006/relationships/image" Target="../media/image96.png"/><Relationship Id="rId5" Type="http://schemas.openxmlformats.org/officeDocument/2006/relationships/image" Target="../media/image125.png"/><Relationship Id="rId10" Type="http://schemas.openxmlformats.org/officeDocument/2006/relationships/image" Target="../media/image93.png"/><Relationship Id="rId4" Type="http://schemas.openxmlformats.org/officeDocument/2006/relationships/image" Target="../media/image124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1.png"/><Relationship Id="rId2" Type="http://schemas.openxmlformats.org/officeDocument/2006/relationships/tags" Target="../tags/tag2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10.png"/><Relationship Id="rId5" Type="http://schemas.openxmlformats.org/officeDocument/2006/relationships/image" Target="../media/image1300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5" Type="http://schemas.openxmlformats.org/officeDocument/2006/relationships/image" Target="../media/image51.png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Relationship Id="rId6" Type="http://schemas.openxmlformats.org/officeDocument/2006/relationships/image" Target="../media/image139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ia_history">
            <a:hlinkClick r:id="" action="ppaction://media"/>
            <a:extLst>
              <a:ext uri="{FF2B5EF4-FFF2-40B4-BE49-F238E27FC236}">
                <a16:creationId xmlns:a16="http://schemas.microsoft.com/office/drawing/2014/main" id="{93DBB511-8EDC-B66A-6E46-E8229C903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714805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0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AF761-5F26-41D2-43A8-622E18A6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060"/>
            <a:ext cx="12192000" cy="4725940"/>
          </a:xfrm>
        </p:spPr>
        <p:txBody>
          <a:bodyPr/>
          <a:lstStyle/>
          <a:p>
            <a:r>
              <a:rPr lang="en-GB"/>
              <a:t>business</a:t>
            </a:r>
            <a:br>
              <a:rPr lang="en-GB"/>
            </a:br>
            <a:r>
              <a:rPr lang="en-GB"/>
              <a:t>understanding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140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E2B21-F918-4427-9FBB-C1BA51B65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749A3A2F-C1DB-F56C-D854-E54E4600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327" y="4691244"/>
            <a:ext cx="360000" cy="3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F68E481-AE68-693D-3FF8-6563D1A24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327" y="4701967"/>
            <a:ext cx="360000" cy="360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CC8257-2C10-849C-5EE0-87D19B36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 Black" panose="020B0A04020102020204" pitchFamily="34" charset="0"/>
              </a:rPr>
              <a:t>Why? </a:t>
            </a:r>
            <a:endParaRPr lang="en-US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175BA-18CD-45A7-0F70-C2B5C1BB4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drive the business!</a:t>
            </a:r>
            <a:endParaRPr lang="en-US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B0E92-658C-845D-A60D-9CC10DC061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647"/>
          <a:stretch/>
        </p:blipFill>
        <p:spPr>
          <a:xfrm>
            <a:off x="1513985" y="4522396"/>
            <a:ext cx="1666549" cy="1542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E7080-B613-540C-7070-5B6D8560F62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99807" y="4522396"/>
            <a:ext cx="1542230" cy="1542230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985B57D3-ADB4-7641-1BBF-3DEFA74A0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93768059-0A99-87C4-5A06-4DED95C6E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E0A75E-5486-D047-5F10-0ADC61C9B3CB}"/>
              </a:ext>
            </a:extLst>
          </p:cNvPr>
          <p:cNvGrpSpPr/>
          <p:nvPr/>
        </p:nvGrpSpPr>
        <p:grpSpPr>
          <a:xfrm>
            <a:off x="2351809" y="3305098"/>
            <a:ext cx="3131077" cy="452317"/>
            <a:chOff x="2351809" y="3305098"/>
            <a:chExt cx="3131077" cy="45231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25A181-F8EE-179C-ADF7-D3636AE5C43D}"/>
                </a:ext>
              </a:extLst>
            </p:cNvPr>
            <p:cNvSpPr txBox="1"/>
            <p:nvPr/>
          </p:nvSpPr>
          <p:spPr>
            <a:xfrm>
              <a:off x="4836555" y="330509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F5E3C"/>
                  </a:solidFill>
                  <a:highlight>
                    <a:srgbClr val="FFFF00"/>
                  </a:highlight>
                  <a:latin typeface="Arial" panose="020B0604020202020204" pitchFamily="34" charset="0"/>
                </a:rPr>
                <a:t>now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DDE32-3931-2339-B6F0-F5BE6D26A004}"/>
                </a:ext>
              </a:extLst>
            </p:cNvPr>
            <p:cNvSpPr txBox="1"/>
            <p:nvPr/>
          </p:nvSpPr>
          <p:spPr>
            <a:xfrm>
              <a:off x="2536983" y="330509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6A12D"/>
                  </a:solidFill>
                  <a:latin typeface="Arial" panose="020B0604020202020204" pitchFamily="34" charset="0"/>
                </a:rPr>
                <a:t>-3 months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357755F-3546-7504-1EA4-03941854E100}"/>
                </a:ext>
              </a:extLst>
            </p:cNvPr>
            <p:cNvCxnSpPr/>
            <p:nvPr/>
          </p:nvCxnSpPr>
          <p:spPr>
            <a:xfrm flipH="1">
              <a:off x="2351809" y="3757415"/>
              <a:ext cx="2852305" cy="0"/>
            </a:xfrm>
            <a:prstGeom prst="straightConnector1">
              <a:avLst/>
            </a:prstGeom>
            <a:ln w="34925">
              <a:solidFill>
                <a:srgbClr val="F6A12D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1324C9-1519-29E9-8B5C-5283446849B9}"/>
              </a:ext>
            </a:extLst>
          </p:cNvPr>
          <p:cNvGrpSpPr/>
          <p:nvPr/>
        </p:nvGrpSpPr>
        <p:grpSpPr>
          <a:xfrm>
            <a:off x="2223343" y="3305818"/>
            <a:ext cx="3091568" cy="473280"/>
            <a:chOff x="2297720" y="3820790"/>
            <a:chExt cx="3091568" cy="4732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AAEE42-02E4-F5BE-686C-B33B7BAE0E02}"/>
                </a:ext>
              </a:extLst>
            </p:cNvPr>
            <p:cNvSpPr txBox="1"/>
            <p:nvPr/>
          </p:nvSpPr>
          <p:spPr>
            <a:xfrm>
              <a:off x="2297720" y="38207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F5E3C"/>
                  </a:solidFill>
                  <a:highlight>
                    <a:srgbClr val="FFFF00"/>
                  </a:highlight>
                  <a:latin typeface="Arial" panose="020B0604020202020204" pitchFamily="34" charset="0"/>
                </a:rPr>
                <a:t>now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31F24E-0A89-E904-A040-BF4CC927AABD}"/>
                </a:ext>
              </a:extLst>
            </p:cNvPr>
            <p:cNvSpPr txBox="1"/>
            <p:nvPr/>
          </p:nvSpPr>
          <p:spPr>
            <a:xfrm>
              <a:off x="3795243" y="3820790"/>
              <a:ext cx="1382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6A12D"/>
                  </a:solidFill>
                  <a:latin typeface="Arial" panose="020B0604020202020204" pitchFamily="34" charset="0"/>
                </a:rPr>
                <a:t>+3 months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9308E5-1207-62AD-BF14-4685443110B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536983" y="4294070"/>
              <a:ext cx="2852305" cy="0"/>
            </a:xfrm>
            <a:prstGeom prst="straightConnector1">
              <a:avLst/>
            </a:prstGeom>
            <a:ln w="34925">
              <a:solidFill>
                <a:srgbClr val="F6A12D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9837CC-B5B5-5581-F5B8-8D7307A8F552}"/>
              </a:ext>
            </a:extLst>
          </p:cNvPr>
          <p:cNvGrpSpPr/>
          <p:nvPr/>
        </p:nvGrpSpPr>
        <p:grpSpPr>
          <a:xfrm>
            <a:off x="2223367" y="3291406"/>
            <a:ext cx="8534586" cy="473280"/>
            <a:chOff x="2463804" y="3820790"/>
            <a:chExt cx="2925484" cy="4732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312909-6387-69A8-5C29-00A8E4D9EAC2}"/>
                </a:ext>
              </a:extLst>
            </p:cNvPr>
            <p:cNvSpPr txBox="1"/>
            <p:nvPr/>
          </p:nvSpPr>
          <p:spPr>
            <a:xfrm>
              <a:off x="2463804" y="3841048"/>
              <a:ext cx="515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F5E3C"/>
                  </a:solidFill>
                  <a:highlight>
                    <a:srgbClr val="FFFF00"/>
                  </a:highlight>
                  <a:latin typeface="Arial" panose="020B0604020202020204" pitchFamily="34" charset="0"/>
                </a:rPr>
                <a:t>now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B92006-841F-9E8C-A0FF-3DB473FB9496}"/>
                </a:ext>
              </a:extLst>
            </p:cNvPr>
            <p:cNvSpPr txBox="1"/>
            <p:nvPr/>
          </p:nvSpPr>
          <p:spPr>
            <a:xfrm>
              <a:off x="4699289" y="3820790"/>
              <a:ext cx="559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6A12D"/>
                  </a:solidFill>
                  <a:latin typeface="Arial" panose="020B0604020202020204" pitchFamily="34" charset="0"/>
                </a:rPr>
                <a:t>+12 months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7F69ADB-D208-CBCF-88D1-ADDE1A1E17D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536983" y="4294070"/>
              <a:ext cx="2852305" cy="0"/>
            </a:xfrm>
            <a:prstGeom prst="straightConnector1">
              <a:avLst/>
            </a:prstGeom>
            <a:ln w="34925">
              <a:solidFill>
                <a:srgbClr val="F6A12D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Fresh Tea Leaf">
            <a:extLst>
              <a:ext uri="{FF2B5EF4-FFF2-40B4-BE49-F238E27FC236}">
                <a16:creationId xmlns:a16="http://schemas.microsoft.com/office/drawing/2014/main" id="{BF9B1D51-ED85-7C97-CEC1-93EB4DAEB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77" y="4473277"/>
            <a:ext cx="2557214" cy="1694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95C65C-DB2C-2834-3CDE-FF857426D5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5196" y="4026658"/>
            <a:ext cx="3607709" cy="2484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0A4B5F-B220-78C7-33E8-B414DC80D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6327" y="5766686"/>
            <a:ext cx="360000" cy="3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F3826ED-B334-AA5E-37D6-909AC99043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6327" y="6335002"/>
            <a:ext cx="360000" cy="36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9E4D39-9436-A5B5-790A-D2BF316B24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6327" y="5221469"/>
            <a:ext cx="360000" cy="36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06CE9C2-B18A-5221-9A87-2FC8B3AEC682}"/>
              </a:ext>
            </a:extLst>
          </p:cNvPr>
          <p:cNvSpPr txBox="1"/>
          <p:nvPr/>
        </p:nvSpPr>
        <p:spPr>
          <a:xfrm>
            <a:off x="6115968" y="3849249"/>
            <a:ext cx="2060500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tabLst>
                <a:tab pos="1316038" algn="l"/>
              </a:tabLst>
            </a:pPr>
            <a:r>
              <a: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Shelf life &gt; days</a:t>
            </a:r>
            <a:r>
              <a:rPr lang="en-GB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>
                <a:solidFill>
                  <a:srgbClr val="F6A12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</a:t>
            </a:r>
            <a:r>
              <a: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</a:p>
          <a:p>
            <a:pPr>
              <a:tabLst>
                <a:tab pos="1316038" algn="l"/>
              </a:tabLst>
            </a:pPr>
            <a:r>
              <a:rPr lang="en-GB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>
                <a:solidFill>
                  <a:srgbClr val="F6A12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</a:t>
            </a:r>
            <a:r>
              <a: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efore</a:t>
            </a:r>
          </a:p>
          <a:p>
            <a:pPr>
              <a:tabLst>
                <a:tab pos="1316038" algn="l"/>
              </a:tabLst>
            </a:pPr>
            <a:r>
              <a:rPr lang="en-GB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>
                <a:solidFill>
                  <a:srgbClr val="F6A12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</a:t>
            </a:r>
            <a:r>
              <a: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</a:t>
            </a:r>
            <a:endParaRPr lang="en-NL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1E2736-153B-9ADD-4013-6845CBBDC84D}"/>
              </a:ext>
            </a:extLst>
          </p:cNvPr>
          <p:cNvSpPr txBox="1"/>
          <p:nvPr/>
        </p:nvSpPr>
        <p:spPr>
          <a:xfrm>
            <a:off x="6939588" y="4701967"/>
            <a:ext cx="52610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</a:t>
            </a:r>
            <a:endParaRPr lang="en-NL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D58847-62E8-559C-01F2-BEA85C821D4C}"/>
              </a:ext>
            </a:extLst>
          </p:cNvPr>
          <p:cNvSpPr txBox="1"/>
          <p:nvPr/>
        </p:nvSpPr>
        <p:spPr>
          <a:xfrm>
            <a:off x="6939588" y="5232192"/>
            <a:ext cx="52610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endParaRPr lang="en-NL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C2584E-DE34-A49F-4762-A0881BDCCE14}"/>
              </a:ext>
            </a:extLst>
          </p:cNvPr>
          <p:cNvSpPr txBox="1"/>
          <p:nvPr/>
        </p:nvSpPr>
        <p:spPr>
          <a:xfrm>
            <a:off x="6996495" y="5777409"/>
            <a:ext cx="412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en-NL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8C9C94-84F6-44C5-65E3-4D58F285962D}"/>
              </a:ext>
            </a:extLst>
          </p:cNvPr>
          <p:cNvSpPr txBox="1"/>
          <p:nvPr/>
        </p:nvSpPr>
        <p:spPr>
          <a:xfrm>
            <a:off x="6818561" y="6345725"/>
            <a:ext cx="5902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60</a:t>
            </a:r>
            <a:endParaRPr lang="en-NL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BF423462-B4E7-5C70-EF67-FD81551418BA}"/>
              </a:ext>
            </a:extLst>
          </p:cNvPr>
          <p:cNvSpPr/>
          <p:nvPr/>
        </p:nvSpPr>
        <p:spPr>
          <a:xfrm>
            <a:off x="-513505" y="1961160"/>
            <a:ext cx="2751336" cy="1077881"/>
          </a:xfrm>
          <a:prstGeom prst="chevron">
            <a:avLst>
              <a:gd name="adj" fmla="val 43940"/>
            </a:avLst>
          </a:prstGeom>
          <a:solidFill>
            <a:srgbClr val="0F5E3C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 Black" panose="020B0A04020102020204" pitchFamily="34" charset="0"/>
              </a:rPr>
              <a:t>SOURCE</a:t>
            </a:r>
            <a:endParaRPr lang="en-NL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2CB2B913-312D-864F-E3D9-7FA12332DA10}"/>
              </a:ext>
            </a:extLst>
          </p:cNvPr>
          <p:cNvSpPr/>
          <p:nvPr/>
        </p:nvSpPr>
        <p:spPr>
          <a:xfrm>
            <a:off x="2351809" y="1981690"/>
            <a:ext cx="2904866" cy="1077881"/>
          </a:xfrm>
          <a:prstGeom prst="chevron">
            <a:avLst>
              <a:gd name="adj" fmla="val 43940"/>
            </a:avLst>
          </a:prstGeom>
          <a:solidFill>
            <a:srgbClr val="0F5E3C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 Black" panose="020B0A04020102020204" pitchFamily="34" charset="0"/>
              </a:rPr>
              <a:t>MAKE</a:t>
            </a:r>
            <a:endParaRPr lang="en-NL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7BF49D60-1B2B-F00B-2D84-DEF28FA435EF}"/>
              </a:ext>
            </a:extLst>
          </p:cNvPr>
          <p:cNvSpPr/>
          <p:nvPr/>
        </p:nvSpPr>
        <p:spPr>
          <a:xfrm>
            <a:off x="5482886" y="1961159"/>
            <a:ext cx="2589694" cy="1077881"/>
          </a:xfrm>
          <a:prstGeom prst="chevron">
            <a:avLst>
              <a:gd name="adj" fmla="val 43940"/>
            </a:avLst>
          </a:prstGeom>
          <a:solidFill>
            <a:srgbClr val="0F5E3C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 Black" panose="020B0A04020102020204" pitchFamily="34" charset="0"/>
              </a:rPr>
              <a:t>DELIVER</a:t>
            </a:r>
            <a:endParaRPr lang="en-NL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F16C2EB-308C-2AA0-6A19-1107DCBE0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7954" y="5851335"/>
            <a:ext cx="252000" cy="1907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5FF79D1-29CF-99F8-8A0D-7EFA8D62EB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8103" y="5268658"/>
            <a:ext cx="252000" cy="2656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54F5557-5962-1131-7E1F-376BAD4ED4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8103" y="4721406"/>
            <a:ext cx="252000" cy="2996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1600CFC-14A8-3B87-792A-74C120BEC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605" y="5216855"/>
            <a:ext cx="360000" cy="36041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CDA54EF-E3F5-711B-0ACE-0B359D319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327" y="5750384"/>
            <a:ext cx="360000" cy="36041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5EE62F04-79B3-0688-D75D-CED24BD29B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8593" y="5290275"/>
            <a:ext cx="252000" cy="1907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8DF3FC-7F95-DE03-E02D-E6EF2C0325A8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3494" y="4455504"/>
            <a:ext cx="1111921" cy="1669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BA29C-FBF9-617F-4021-326105F2D36B}"/>
              </a:ext>
            </a:extLst>
          </p:cNvPr>
          <p:cNvSpPr txBox="1"/>
          <p:nvPr/>
        </p:nvSpPr>
        <p:spPr>
          <a:xfrm>
            <a:off x="8320152" y="4900729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rgbClr val="FF0000"/>
                </a:solidFill>
                <a:latin typeface="Arial" panose="020B0604020202020204" pitchFamily="34" charset="0"/>
              </a:rPr>
              <a:t>Out-of-Stock</a:t>
            </a:r>
            <a:endParaRPr lang="nl-NL" sz="24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42E3F-5BDF-696C-DBA2-521863730F18}"/>
              </a:ext>
            </a:extLst>
          </p:cNvPr>
          <p:cNvSpPr txBox="1"/>
          <p:nvPr/>
        </p:nvSpPr>
        <p:spPr>
          <a:xfrm>
            <a:off x="8394705" y="6244501"/>
            <a:ext cx="1080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rgbClr val="FF0000"/>
                </a:solidFill>
                <a:latin typeface="Arial" panose="020B0604020202020204" pitchFamily="34" charset="0"/>
              </a:rPr>
              <a:t>Waste</a:t>
            </a:r>
            <a:endParaRPr lang="nl-NL" sz="24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931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6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4.81481E-6 L 0.08463 -0.08334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7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15" presetID="49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3.7037E-6 L 0.19961 0.1819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909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7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2" grpId="1"/>
      <p:bldP spid="43" grpId="0"/>
      <p:bldP spid="44" grpId="0"/>
      <p:bldP spid="46" grpId="0"/>
      <p:bldP spid="48" grpId="0" animBg="1"/>
      <p:bldP spid="49" grpId="0" animBg="1"/>
      <p:bldP spid="50" grpId="0" animBg="1"/>
      <p:bldP spid="9" grpId="0"/>
      <p:bldP spid="9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CA94C-F187-D194-9412-ED1552EBB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97D93F-0524-B5EF-7F36-CDD748494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91619"/>
              </p:ext>
            </p:extLst>
          </p:nvPr>
        </p:nvGraphicFramePr>
        <p:xfrm>
          <a:off x="485841" y="1766278"/>
          <a:ext cx="11074400" cy="497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67">
                  <a:extLst>
                    <a:ext uri="{9D8B030D-6E8A-4147-A177-3AD203B41FA5}">
                      <a16:colId xmlns:a16="http://schemas.microsoft.com/office/drawing/2014/main" val="3150606135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1096231983"/>
                    </a:ext>
                  </a:extLst>
                </a:gridCol>
                <a:gridCol w="2431960">
                  <a:extLst>
                    <a:ext uri="{9D8B030D-6E8A-4147-A177-3AD203B41FA5}">
                      <a16:colId xmlns:a16="http://schemas.microsoft.com/office/drawing/2014/main" val="2445762879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3351948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3844594014"/>
                    </a:ext>
                  </a:extLst>
                </a:gridCol>
              </a:tblGrid>
              <a:tr h="544749">
                <a:tc rowSpan="2"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Customers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Accounts</a:t>
                      </a: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Channels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72783"/>
                  </a:ext>
                </a:extLst>
              </a:tr>
              <a:tr h="544749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197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</a:rPr>
                        <a:t>Brands</a:t>
                      </a:r>
                      <a:endParaRPr lang="en-NL" b="1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808038" indent="0" algn="l"/>
                      <a:r>
                        <a:rPr lang="en-GB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 pitchFamily="34" charset="0"/>
                        </a:rPr>
                        <a:t>Retail</a:t>
                      </a:r>
                      <a:endParaRPr lang="en-NL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483356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808038" indent="0" algn="l"/>
                      <a:r>
                        <a:rPr lang="en-GB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 pitchFamily="34" charset="0"/>
                        </a:rPr>
                        <a:t>OOH</a:t>
                      </a:r>
                      <a:endParaRPr lang="en-NL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0541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Subcategory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808038" indent="0" algn="l"/>
                      <a:r>
                        <a:rPr lang="en-GB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 pitchFamily="34" charset="0"/>
                        </a:rPr>
                        <a:t>HFS</a:t>
                      </a:r>
                      <a:endParaRPr lang="en-NL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305492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Product Family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94970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Article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b="1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52445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234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442D51F-760D-7556-7DA0-2C9B2897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Who? 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429081-B297-D44C-6AEE-60A36B585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usage varies by role!</a:t>
            </a:r>
            <a:endParaRPr lang="en-US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E15FA-8F2A-FE76-7A8D-B93D45159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241" y="3652658"/>
            <a:ext cx="1095187" cy="220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15384-66A6-032D-EF08-32FFC04AF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421" y="2988789"/>
            <a:ext cx="783064" cy="316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5510B-1DF3-AACE-8301-66E4783EE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690" y="2881100"/>
            <a:ext cx="432000" cy="532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47A4F-2EFA-5D9F-953D-83B231127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690" y="3593293"/>
            <a:ext cx="432000" cy="43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4287A-DBC2-E5F3-3ECA-4DCB2E4410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0941" y="2909348"/>
            <a:ext cx="504000" cy="5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887E06-D88C-818D-4ABB-7870BB4FFF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0602" y="4710765"/>
            <a:ext cx="557087" cy="5929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8CB0DC-22EB-9C72-8B0B-826EE35E24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0232" y="3521293"/>
            <a:ext cx="504000" cy="50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C97B8D-0BF8-E75D-CED7-FC590B06B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7805" y="2937169"/>
            <a:ext cx="420105" cy="4201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771CC-C9F6-C9D2-7D56-182030BF81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86200" y="3175491"/>
            <a:ext cx="252000" cy="25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B0AE95-F602-2BD5-1AB1-D1A5FDB99C6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00941" y="3175491"/>
            <a:ext cx="252000" cy="25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F3B7D8-5C56-3CD0-A260-4BC5557B3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86162" y="3886251"/>
            <a:ext cx="252000" cy="252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808A9A-2853-0FF1-6355-B57915CE1C6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84602" y="4997700"/>
            <a:ext cx="252000" cy="252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12BC42-3671-9BE3-DEFF-C986438EE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88139" y="3886251"/>
            <a:ext cx="252000" cy="2520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6364A5-ABFF-DFC6-A042-892DEFA6CDB8}"/>
              </a:ext>
            </a:extLst>
          </p:cNvPr>
          <p:cNvCxnSpPr>
            <a:cxnSpLocks/>
          </p:cNvCxnSpPr>
          <p:nvPr/>
        </p:nvCxnSpPr>
        <p:spPr>
          <a:xfrm>
            <a:off x="9594476" y="3147221"/>
            <a:ext cx="0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F0B07CA-2D4A-5948-A3F8-DA431BA5A3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4884" y="3569754"/>
            <a:ext cx="385946" cy="38594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9146923-7282-9103-6002-D609AB15A3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72330" y="4182954"/>
            <a:ext cx="385946" cy="393495"/>
          </a:xfrm>
          <a:prstGeom prst="rect">
            <a:avLst/>
          </a:prstGeom>
        </p:spPr>
      </p:pic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319C28C7-1AB1-ACA3-701D-43C34927D848}"/>
              </a:ext>
            </a:extLst>
          </p:cNvPr>
          <p:cNvGrpSpPr/>
          <p:nvPr/>
        </p:nvGrpSpPr>
        <p:grpSpPr>
          <a:xfrm>
            <a:off x="9186557" y="3134346"/>
            <a:ext cx="415506" cy="1036623"/>
            <a:chOff x="9186557" y="3134346"/>
            <a:chExt cx="415506" cy="103662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941AB6-2EFE-7A8D-EFBA-99AEB52A5812}"/>
                </a:ext>
              </a:extLst>
            </p:cNvPr>
            <p:cNvCxnSpPr/>
            <p:nvPr/>
          </p:nvCxnSpPr>
          <p:spPr>
            <a:xfrm>
              <a:off x="9394310" y="3135236"/>
              <a:ext cx="0" cy="615506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7504FE-DFD6-E608-F7FF-69FC8662AB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6557" y="3750742"/>
              <a:ext cx="207753" cy="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139F-6E21-1147-EAE9-4B80FC5D1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6557" y="3134346"/>
              <a:ext cx="207753" cy="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6D5372-62B4-6C41-9A7B-1746EDE0F4EC}"/>
                </a:ext>
              </a:extLst>
            </p:cNvPr>
            <p:cNvCxnSpPr>
              <a:cxnSpLocks/>
            </p:cNvCxnSpPr>
            <p:nvPr/>
          </p:nvCxnSpPr>
          <p:spPr>
            <a:xfrm>
              <a:off x="9394310" y="3750742"/>
              <a:ext cx="0" cy="420227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364C436E-36B6-259C-874A-0D0BDB6D6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4310" y="3134346"/>
              <a:ext cx="207753" cy="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AA9BC94-3698-33F0-174D-206F79858FF2}"/>
              </a:ext>
            </a:extLst>
          </p:cNvPr>
          <p:cNvGrpSpPr/>
          <p:nvPr/>
        </p:nvGrpSpPr>
        <p:grpSpPr>
          <a:xfrm>
            <a:off x="6725520" y="3134346"/>
            <a:ext cx="207753" cy="420227"/>
            <a:chOff x="6737979" y="3211986"/>
            <a:chExt cx="207753" cy="420227"/>
          </a:xfrm>
        </p:grpSpPr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C0B5BB1-8169-A8A4-2762-8112CC4A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7979" y="3211986"/>
              <a:ext cx="207753" cy="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612B9220-DAD7-D06B-47E8-6A1B556B145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732" y="3211986"/>
              <a:ext cx="0" cy="420227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BB4B5DB5-A16E-03F1-161A-FCF0D94FAF11}"/>
              </a:ext>
            </a:extLst>
          </p:cNvPr>
          <p:cNvCxnSpPr>
            <a:cxnSpLocks/>
          </p:cNvCxnSpPr>
          <p:nvPr/>
        </p:nvCxnSpPr>
        <p:spPr>
          <a:xfrm>
            <a:off x="9602063" y="3750742"/>
            <a:ext cx="0" cy="420227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5204B97E-3117-83AF-A5CD-55D93F07E247}"/>
              </a:ext>
            </a:extLst>
          </p:cNvPr>
          <p:cNvGrpSpPr/>
          <p:nvPr/>
        </p:nvGrpSpPr>
        <p:grpSpPr>
          <a:xfrm>
            <a:off x="6723288" y="3860087"/>
            <a:ext cx="415506" cy="1886379"/>
            <a:chOff x="6723288" y="3860087"/>
            <a:chExt cx="415506" cy="1886379"/>
          </a:xfrm>
        </p:grpSpPr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B9DF2441-9E6A-A6FE-E95D-0A428B74E39C}"/>
                </a:ext>
              </a:extLst>
            </p:cNvPr>
            <p:cNvCxnSpPr/>
            <p:nvPr/>
          </p:nvCxnSpPr>
          <p:spPr>
            <a:xfrm>
              <a:off x="6931041" y="3860977"/>
              <a:ext cx="0" cy="615506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E22097EB-7B39-66CA-8008-5E1570FBC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3288" y="4476483"/>
              <a:ext cx="207753" cy="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707BA88E-6ADF-9B14-DD7E-F6BEB891C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3288" y="3860087"/>
              <a:ext cx="207753" cy="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847FCAB5-A490-7A13-F1E6-57D17BE86240}"/>
                </a:ext>
              </a:extLst>
            </p:cNvPr>
            <p:cNvCxnSpPr>
              <a:cxnSpLocks/>
            </p:cNvCxnSpPr>
            <p:nvPr/>
          </p:nvCxnSpPr>
          <p:spPr>
            <a:xfrm>
              <a:off x="6931041" y="4476483"/>
              <a:ext cx="0" cy="653587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D621EB31-6CBD-20BF-CB8B-351D09F9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1041" y="3860087"/>
              <a:ext cx="207753" cy="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BAEAACAA-04AB-62C7-0B0E-F2A76BBB74E2}"/>
                </a:ext>
              </a:extLst>
            </p:cNvPr>
            <p:cNvCxnSpPr/>
            <p:nvPr/>
          </p:nvCxnSpPr>
          <p:spPr>
            <a:xfrm>
              <a:off x="6931041" y="5130960"/>
              <a:ext cx="0" cy="615506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5012F4C4-D309-CE8E-6C6A-79949B3028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3288" y="5746466"/>
              <a:ext cx="207753" cy="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CEB03BF1-6E9A-B8BF-CD59-92033D983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3288" y="5130070"/>
              <a:ext cx="207753" cy="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37176AD-9D8C-4C3E-ED20-1DDDBF7CA2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85690" y="5544427"/>
            <a:ext cx="457200" cy="45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AAD622-2F0D-AE62-FAB3-48E3267526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6504" y="3476649"/>
            <a:ext cx="540000" cy="6185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688F63-023F-5243-B36B-B825F60D9B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3647" y="4834487"/>
            <a:ext cx="542857" cy="6476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B875172-31B9-0B04-94AD-C7FE8C65D9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93647" y="5594559"/>
            <a:ext cx="542857" cy="7238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4325DEC-D3C7-C695-F414-F63D3E7227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8338" y="4207680"/>
            <a:ext cx="538166" cy="5143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C3812B-F01F-38E5-90BC-5F7B14D7ACAD}"/>
              </a:ext>
            </a:extLst>
          </p:cNvPr>
          <p:cNvSpPr/>
          <p:nvPr/>
        </p:nvSpPr>
        <p:spPr>
          <a:xfrm>
            <a:off x="4638200" y="2061046"/>
            <a:ext cx="7067959" cy="4603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1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3C2CD-A04E-8A4B-CA81-E54D05A9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060"/>
            <a:ext cx="12192000" cy="4725940"/>
          </a:xfrm>
        </p:spPr>
        <p:txBody>
          <a:bodyPr/>
          <a:lstStyle/>
          <a:p>
            <a:r>
              <a:rPr lang="en-GB"/>
              <a:t>data</a:t>
            </a:r>
            <a:br>
              <a:rPr lang="en-GB"/>
            </a:br>
            <a:r>
              <a:rPr lang="en-GB"/>
              <a:t>understanding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340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93907-7AC9-9F36-CE43-8628DDC70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F1A338-B126-86E1-ACA9-C4BD21E8B2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87" r="4881" b="38443"/>
          <a:stretch/>
        </p:blipFill>
        <p:spPr>
          <a:xfrm>
            <a:off x="1145498" y="1634151"/>
            <a:ext cx="9589054" cy="381306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2E91773-C825-67E3-4E0B-E85F34A2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</a:t>
            </a:r>
            <a:r>
              <a:rPr lang="en-US">
                <a:solidFill>
                  <a:srgbClr val="0F5E3C"/>
                </a:solidFill>
              </a:rPr>
              <a:t>hat</a:t>
            </a:r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?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45BC5C-3671-6E8A-B58C-D49E513C0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time series patterns differ per category</a:t>
            </a:r>
            <a:endParaRPr lang="en-NL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F079DA7-33D9-6E3B-8AD7-1A6F35667E0F}"/>
              </a:ext>
            </a:extLst>
          </p:cNvPr>
          <p:cNvPicPr>
            <a:picLocks/>
          </p:cNvPicPr>
          <p:nvPr/>
        </p:nvPicPr>
        <p:blipFill>
          <a:blip r:embed="rId5"/>
          <a:srcRect l="11997" t="5037" r="6977" b="73852"/>
          <a:stretch/>
        </p:blipFill>
        <p:spPr>
          <a:xfrm>
            <a:off x="1457448" y="1889403"/>
            <a:ext cx="8977023" cy="32620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30BB47F-E200-6802-49B1-C2A47A616324}"/>
              </a:ext>
            </a:extLst>
          </p:cNvPr>
          <p:cNvSpPr/>
          <p:nvPr/>
        </p:nvSpPr>
        <p:spPr>
          <a:xfrm>
            <a:off x="1777439" y="4567859"/>
            <a:ext cx="8325172" cy="7314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B987E2-71A4-FCC3-B7F4-913FBC3CFE1C}"/>
              </a:ext>
            </a:extLst>
          </p:cNvPr>
          <p:cNvSpPr txBox="1"/>
          <p:nvPr/>
        </p:nvSpPr>
        <p:spPr>
          <a:xfrm>
            <a:off x="1169671" y="5657806"/>
            <a:ext cx="1954381" cy="506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5C39"/>
                </a:solidFill>
                <a:latin typeface="Arial Black" panose="020B0A04020102020204" pitchFamily="34" charset="0"/>
              </a:rPr>
              <a:t>Hot Drinks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1C8ED-E7FC-FAC1-1E77-EF7124CCEB84}"/>
              </a:ext>
            </a:extLst>
          </p:cNvPr>
          <p:cNvSpPr txBox="1"/>
          <p:nvPr/>
        </p:nvSpPr>
        <p:spPr>
          <a:xfrm>
            <a:off x="4489801" y="5645327"/>
            <a:ext cx="3011337" cy="506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5C39"/>
                </a:solidFill>
                <a:latin typeface="Arial Black" panose="020B0A04020102020204" pitchFamily="34" charset="0"/>
              </a:rPr>
              <a:t>Dairy Alternatives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054CE3-2D4E-6E29-42D0-1E54969F0B9E}"/>
              </a:ext>
            </a:extLst>
          </p:cNvPr>
          <p:cNvSpPr txBox="1"/>
          <p:nvPr/>
        </p:nvSpPr>
        <p:spPr>
          <a:xfrm>
            <a:off x="7829911" y="5668708"/>
            <a:ext cx="3176511" cy="506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5C39"/>
                </a:solidFill>
                <a:latin typeface="Arial Black" panose="020B0A04020102020204" pitchFamily="34" charset="0"/>
              </a:rPr>
              <a:t>Sweets in Between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70D1C-78E3-E96F-0F87-6CE51F913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872" y="4732920"/>
            <a:ext cx="2578507" cy="418501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D992CE2-A9A5-6C7C-53A7-9528FCB1DD51}"/>
              </a:ext>
            </a:extLst>
          </p:cNvPr>
          <p:cNvSpPr/>
          <p:nvPr/>
        </p:nvSpPr>
        <p:spPr>
          <a:xfrm>
            <a:off x="3455615" y="1992769"/>
            <a:ext cx="355407" cy="352866"/>
          </a:xfrm>
          <a:prstGeom prst="downArrow">
            <a:avLst/>
          </a:prstGeom>
          <a:solidFill>
            <a:srgbClr val="F6A12D"/>
          </a:solidFill>
          <a:ln>
            <a:solidFill>
              <a:srgbClr val="0C5C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B7A8CE4-32F3-3A08-9AEE-EAD8EBFC7657}"/>
              </a:ext>
            </a:extLst>
          </p:cNvPr>
          <p:cNvSpPr/>
          <p:nvPr/>
        </p:nvSpPr>
        <p:spPr>
          <a:xfrm>
            <a:off x="5828310" y="1593604"/>
            <a:ext cx="355407" cy="352866"/>
          </a:xfrm>
          <a:prstGeom prst="downArrow">
            <a:avLst/>
          </a:prstGeom>
          <a:solidFill>
            <a:srgbClr val="F6A12D"/>
          </a:solidFill>
          <a:ln>
            <a:solidFill>
              <a:srgbClr val="0C5C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C51314C-0EBF-5E59-72B9-EF942C4D921A}"/>
              </a:ext>
            </a:extLst>
          </p:cNvPr>
          <p:cNvSpPr/>
          <p:nvPr/>
        </p:nvSpPr>
        <p:spPr>
          <a:xfrm>
            <a:off x="8094098" y="1994103"/>
            <a:ext cx="355407" cy="352866"/>
          </a:xfrm>
          <a:prstGeom prst="downArrow">
            <a:avLst/>
          </a:prstGeom>
          <a:solidFill>
            <a:srgbClr val="F6A12D"/>
          </a:solidFill>
          <a:ln>
            <a:solidFill>
              <a:srgbClr val="0C5C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0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79D8C-70C2-9B86-254A-C4C7FE76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FB9FE2-DD78-0FA5-6AC3-1546D46FF9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87" r="4881" b="38443"/>
          <a:stretch/>
        </p:blipFill>
        <p:spPr>
          <a:xfrm>
            <a:off x="1145498" y="1634151"/>
            <a:ext cx="9589054" cy="38130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18C202-D51F-2647-E713-E5CCE91114E3}"/>
              </a:ext>
            </a:extLst>
          </p:cNvPr>
          <p:cNvPicPr>
            <a:picLocks/>
          </p:cNvPicPr>
          <p:nvPr/>
        </p:nvPicPr>
        <p:blipFill>
          <a:blip r:embed="rId5"/>
          <a:srcRect l="10195" t="5111" r="7255" b="73926"/>
          <a:stretch/>
        </p:blipFill>
        <p:spPr>
          <a:xfrm>
            <a:off x="5049622" y="2483282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9CBBCB-7FDC-FCBB-F9B4-DC29CA9DEED7}"/>
              </a:ext>
            </a:extLst>
          </p:cNvPr>
          <p:cNvSpPr/>
          <p:nvPr/>
        </p:nvSpPr>
        <p:spPr>
          <a:xfrm>
            <a:off x="5146546" y="2991775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8745989-E6B5-53DE-D2CE-D5A74A2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</a:t>
            </a:r>
            <a:r>
              <a:rPr lang="en-US">
                <a:solidFill>
                  <a:srgbClr val="0F5E3C"/>
                </a:solidFill>
              </a:rPr>
              <a:t>hat</a:t>
            </a:r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?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E8ED5E-927A-9F98-A182-5388B1BB0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time series patterns differ per category</a:t>
            </a:r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85C8D5-4B78-A1CE-236C-EB673A9607D5}"/>
              </a:ext>
            </a:extLst>
          </p:cNvPr>
          <p:cNvPicPr>
            <a:picLocks/>
          </p:cNvPicPr>
          <p:nvPr/>
        </p:nvPicPr>
        <p:blipFill>
          <a:blip r:embed="rId6"/>
          <a:srcRect l="10143" t="5407" r="7041" b="74075"/>
          <a:stretch/>
        </p:blipFill>
        <p:spPr>
          <a:xfrm>
            <a:off x="7931697" y="2495272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209F19-5B4D-C0F1-32A3-AE80F2E90FDA}"/>
              </a:ext>
            </a:extLst>
          </p:cNvPr>
          <p:cNvPicPr>
            <a:picLocks/>
          </p:cNvPicPr>
          <p:nvPr/>
        </p:nvPicPr>
        <p:blipFill>
          <a:blip r:embed="rId7"/>
          <a:srcRect l="11317" t="5926" r="6858" b="73556"/>
          <a:stretch/>
        </p:blipFill>
        <p:spPr>
          <a:xfrm>
            <a:off x="2328199" y="3500612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75F4151-212C-FCF6-53E3-8EA2956DD978}"/>
              </a:ext>
            </a:extLst>
          </p:cNvPr>
          <p:cNvPicPr>
            <a:picLocks/>
          </p:cNvPicPr>
          <p:nvPr/>
        </p:nvPicPr>
        <p:blipFill>
          <a:blip r:embed="rId8"/>
          <a:srcRect l="11423" t="5334" r="7055" b="66519"/>
          <a:stretch/>
        </p:blipFill>
        <p:spPr>
          <a:xfrm>
            <a:off x="4306395" y="4680859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BEFF54-E334-7F50-D8D6-EC0667F0DDB8}"/>
              </a:ext>
            </a:extLst>
          </p:cNvPr>
          <p:cNvPicPr>
            <a:picLocks/>
          </p:cNvPicPr>
          <p:nvPr/>
        </p:nvPicPr>
        <p:blipFill>
          <a:blip r:embed="rId9"/>
          <a:srcRect l="10619" t="5111" r="7212" b="66593"/>
          <a:stretch/>
        </p:blipFill>
        <p:spPr>
          <a:xfrm>
            <a:off x="7040386" y="3958515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17F8205-6784-5C75-11C0-4E3B7B7703A6}"/>
              </a:ext>
            </a:extLst>
          </p:cNvPr>
          <p:cNvPicPr>
            <a:picLocks/>
          </p:cNvPicPr>
          <p:nvPr/>
        </p:nvPicPr>
        <p:blipFill>
          <a:blip r:embed="rId10"/>
          <a:srcRect l="11997" t="5037" r="6977" b="73852"/>
          <a:stretch/>
        </p:blipFill>
        <p:spPr>
          <a:xfrm>
            <a:off x="1922551" y="2483282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56398B-7E4D-4448-1B72-B244009AC4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4210" y="3062327"/>
            <a:ext cx="1987652" cy="2413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A5740E-18AB-8CE5-8664-17387725A9DE}"/>
              </a:ext>
            </a:extLst>
          </p:cNvPr>
          <p:cNvSpPr/>
          <p:nvPr/>
        </p:nvSpPr>
        <p:spPr>
          <a:xfrm>
            <a:off x="2019475" y="2982599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4979CD0-EF1A-FCA0-3CAE-1FBB5E3DE1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4509" y="3062327"/>
            <a:ext cx="1212912" cy="19686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7F1DF65-B603-8C38-C6F8-2FCD481AE4D7}"/>
              </a:ext>
            </a:extLst>
          </p:cNvPr>
          <p:cNvSpPr/>
          <p:nvPr/>
        </p:nvSpPr>
        <p:spPr>
          <a:xfrm>
            <a:off x="8037474" y="2991775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EC0DB3-144B-D4AD-C271-8008E932A5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3113" y="3078079"/>
            <a:ext cx="2251701" cy="17723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888D660-2AE5-498A-36E6-E96D8D42BDC6}"/>
              </a:ext>
            </a:extLst>
          </p:cNvPr>
          <p:cNvSpPr/>
          <p:nvPr/>
        </p:nvSpPr>
        <p:spPr>
          <a:xfrm>
            <a:off x="7134744" y="4480485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546A01-7AD8-FAF7-E9E2-A6771378BB1B}"/>
              </a:ext>
            </a:extLst>
          </p:cNvPr>
          <p:cNvSpPr/>
          <p:nvPr/>
        </p:nvSpPr>
        <p:spPr>
          <a:xfrm>
            <a:off x="4433454" y="5125648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29F4A3-5246-2787-979C-8075AC5FA119}"/>
              </a:ext>
            </a:extLst>
          </p:cNvPr>
          <p:cNvSpPr/>
          <p:nvPr/>
        </p:nvSpPr>
        <p:spPr>
          <a:xfrm>
            <a:off x="2425123" y="3998151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C76B2-BA06-76BA-804C-9AFE77B2D1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6327" y="5170100"/>
            <a:ext cx="2220108" cy="268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3535C-F62A-F498-B6BB-3B49BBB4D3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4491" y="4569621"/>
            <a:ext cx="2263485" cy="17126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DCAE8D6-F8F4-944E-1AE9-055F175299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4784" y="4059884"/>
            <a:ext cx="2044805" cy="241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16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143A-99D6-0E0F-14BC-EB143FBA1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8B92E5-1FBF-2495-D42A-C52A6B25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184303"/>
              </p:ext>
            </p:extLst>
          </p:nvPr>
        </p:nvGraphicFramePr>
        <p:xfrm>
          <a:off x="485841" y="1767600"/>
          <a:ext cx="11074400" cy="497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67">
                  <a:extLst>
                    <a:ext uri="{9D8B030D-6E8A-4147-A177-3AD203B41FA5}">
                      <a16:colId xmlns:a16="http://schemas.microsoft.com/office/drawing/2014/main" val="3150606135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1096231983"/>
                    </a:ext>
                  </a:extLst>
                </a:gridCol>
                <a:gridCol w="2431960">
                  <a:extLst>
                    <a:ext uri="{9D8B030D-6E8A-4147-A177-3AD203B41FA5}">
                      <a16:colId xmlns:a16="http://schemas.microsoft.com/office/drawing/2014/main" val="2445762879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3351948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3844594014"/>
                    </a:ext>
                  </a:extLst>
                </a:gridCol>
              </a:tblGrid>
              <a:tr h="544749">
                <a:tc rowSpan="2"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Customers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Accounts</a:t>
                      </a: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Channels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72783"/>
                  </a:ext>
                </a:extLst>
              </a:tr>
              <a:tr h="544749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197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</a:rPr>
                        <a:t>Brands</a:t>
                      </a:r>
                      <a:endParaRPr lang="en-NL" b="1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    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483356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0541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Subcategory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305492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Product Family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94970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Article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b="1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52445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234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DD80D4C-DA5A-3CB6-866A-7D877DD3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What?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ACDF1-C55B-0E10-274C-E2A15BAB7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clarifies, detail obscures!</a:t>
            </a:r>
            <a:endParaRPr lang="en-US" sz="360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/>
          </a:p>
        </p:txBody>
      </p:sp>
      <p:pic>
        <p:nvPicPr>
          <p:cNvPr id="25" name="Image 36">
            <a:extLst>
              <a:ext uri="{FF2B5EF4-FFF2-40B4-BE49-F238E27FC236}">
                <a16:creationId xmlns:a16="http://schemas.microsoft.com/office/drawing/2014/main" id="{C4268F15-8C00-BB36-DB9B-1023AC9BE8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92" t="30634" r="13661" b="32342"/>
          <a:stretch/>
        </p:blipFill>
        <p:spPr>
          <a:xfrm>
            <a:off x="9494404" y="2856146"/>
            <a:ext cx="2062779" cy="611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7A22B-454B-05B3-A92B-27EF4EF80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589" y="4971703"/>
            <a:ext cx="859500" cy="1339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0C788-D90C-2DBD-EED2-D0E8CD1D65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1920"/>
          <a:stretch/>
        </p:blipFill>
        <p:spPr>
          <a:xfrm>
            <a:off x="4905303" y="5555336"/>
            <a:ext cx="2411119" cy="573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CA6D81-860E-74D4-FCD5-6218EEC6329F}"/>
              </a:ext>
            </a:extLst>
          </p:cNvPr>
          <p:cNvSpPr txBox="1"/>
          <p:nvPr/>
        </p:nvSpPr>
        <p:spPr>
          <a:xfrm>
            <a:off x="10146435" y="418115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 drinks</a:t>
            </a:r>
            <a:endParaRPr lang="en-NL" sz="12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A554B3-2E40-5A9C-084B-E0DE8AC8E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7881" y="5568123"/>
            <a:ext cx="2411119" cy="56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7C70A9-76C6-6CCC-6B59-F10358543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1413" y="6306338"/>
            <a:ext cx="420105" cy="4201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864CCA-5258-E00D-CFC9-1119375210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1640" y="6196646"/>
            <a:ext cx="538166" cy="5143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0176E8-FDA2-D2E2-4874-6A6C08C49398}"/>
              </a:ext>
            </a:extLst>
          </p:cNvPr>
          <p:cNvPicPr>
            <a:picLocks/>
          </p:cNvPicPr>
          <p:nvPr/>
        </p:nvPicPr>
        <p:blipFill>
          <a:blip r:embed="rId10"/>
          <a:srcRect l="11997" t="5037" r="6977" b="73852"/>
          <a:stretch/>
        </p:blipFill>
        <p:spPr>
          <a:xfrm>
            <a:off x="9412777" y="3508956"/>
            <a:ext cx="2397375" cy="5284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965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3577-0433-4241-2419-4D8ED1E49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8982-AC1C-F92C-8124-37F47589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What? </a:t>
            </a:r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22EFB7-18CF-6597-7566-E1E0CFD15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focusing on the vital few!</a:t>
            </a:r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83E62-6DCE-8BAF-284A-556433BF61EA}"/>
              </a:ext>
            </a:extLst>
          </p:cNvPr>
          <p:cNvSpPr txBox="1"/>
          <p:nvPr/>
        </p:nvSpPr>
        <p:spPr>
          <a:xfrm>
            <a:off x="874694" y="160835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F6A12D"/>
                </a:solidFill>
                <a:latin typeface="Arial Black" panose="020B0A04020102020204" pitchFamily="34" charset="0"/>
              </a:rPr>
              <a:t>2024</a:t>
            </a:r>
            <a:endParaRPr lang="en-NL" sz="2400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03DB42-8295-8F8C-2BC5-2E56C54B79D0}"/>
              </a:ext>
            </a:extLst>
          </p:cNvPr>
          <p:cNvSpPr/>
          <p:nvPr/>
        </p:nvSpPr>
        <p:spPr>
          <a:xfrm>
            <a:off x="936913" y="2051910"/>
            <a:ext cx="9720000" cy="360000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pic>
        <p:nvPicPr>
          <p:cNvPr id="3" name="Image 24">
            <a:extLst>
              <a:ext uri="{FF2B5EF4-FFF2-40B4-BE49-F238E27FC236}">
                <a16:creationId xmlns:a16="http://schemas.microsoft.com/office/drawing/2014/main" id="{7F2D25C3-6FAB-0013-3E15-EC85FDBA3B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434" b="30840"/>
          <a:stretch/>
        </p:blipFill>
        <p:spPr>
          <a:xfrm>
            <a:off x="2703494" y="3223976"/>
            <a:ext cx="1553561" cy="370301"/>
          </a:xfrm>
          <a:prstGeom prst="rect">
            <a:avLst/>
          </a:prstGeom>
        </p:spPr>
      </p:pic>
      <p:pic>
        <p:nvPicPr>
          <p:cNvPr id="9" name="Image 26">
            <a:extLst>
              <a:ext uri="{FF2B5EF4-FFF2-40B4-BE49-F238E27FC236}">
                <a16:creationId xmlns:a16="http://schemas.microsoft.com/office/drawing/2014/main" id="{61ADDAAE-5B3F-64DA-FF17-D2F2CB41E1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761" y="4241676"/>
            <a:ext cx="1115061" cy="669036"/>
          </a:xfrm>
          <a:prstGeom prst="rect">
            <a:avLst/>
          </a:prstGeom>
        </p:spPr>
      </p:pic>
      <p:pic>
        <p:nvPicPr>
          <p:cNvPr id="10" name="Image 28">
            <a:extLst>
              <a:ext uri="{FF2B5EF4-FFF2-40B4-BE49-F238E27FC236}">
                <a16:creationId xmlns:a16="http://schemas.microsoft.com/office/drawing/2014/main" id="{DA989F1C-1FFC-F200-3CFF-33D7532F0C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536" y="4536713"/>
            <a:ext cx="885179" cy="531107"/>
          </a:xfrm>
          <a:prstGeom prst="rect">
            <a:avLst/>
          </a:prstGeom>
        </p:spPr>
      </p:pic>
      <p:pic>
        <p:nvPicPr>
          <p:cNvPr id="15" name="Image 30">
            <a:extLst>
              <a:ext uri="{FF2B5EF4-FFF2-40B4-BE49-F238E27FC236}">
                <a16:creationId xmlns:a16="http://schemas.microsoft.com/office/drawing/2014/main" id="{D6B37819-AAFD-DCF0-D637-962EE29B07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0" t="13530" r="7323" b="18228"/>
          <a:stretch/>
        </p:blipFill>
        <p:spPr>
          <a:xfrm>
            <a:off x="5811625" y="4096744"/>
            <a:ext cx="1194973" cy="570884"/>
          </a:xfrm>
          <a:prstGeom prst="rect">
            <a:avLst/>
          </a:prstGeom>
        </p:spPr>
      </p:pic>
      <p:pic>
        <p:nvPicPr>
          <p:cNvPr id="19" name="Image 34">
            <a:extLst>
              <a:ext uri="{FF2B5EF4-FFF2-40B4-BE49-F238E27FC236}">
                <a16:creationId xmlns:a16="http://schemas.microsoft.com/office/drawing/2014/main" id="{ED49D118-1BFB-8F09-355F-2FBA821E991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2" y="4330414"/>
            <a:ext cx="1392565" cy="835538"/>
          </a:xfrm>
          <a:prstGeom prst="rect">
            <a:avLst/>
          </a:prstGeom>
        </p:spPr>
      </p:pic>
      <p:pic>
        <p:nvPicPr>
          <p:cNvPr id="20" name="Image 36">
            <a:extLst>
              <a:ext uri="{FF2B5EF4-FFF2-40B4-BE49-F238E27FC236}">
                <a16:creationId xmlns:a16="http://schemas.microsoft.com/office/drawing/2014/main" id="{3D1AEDFA-FBC5-5A27-8DA1-33588EEB6B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7" t="20399" r="10565" b="28816"/>
          <a:stretch/>
        </p:blipFill>
        <p:spPr>
          <a:xfrm>
            <a:off x="5187935" y="5000883"/>
            <a:ext cx="1229113" cy="471407"/>
          </a:xfrm>
          <a:prstGeom prst="rect">
            <a:avLst/>
          </a:prstGeom>
        </p:spPr>
      </p:pic>
      <p:pic>
        <p:nvPicPr>
          <p:cNvPr id="21" name="Image 38">
            <a:extLst>
              <a:ext uri="{FF2B5EF4-FFF2-40B4-BE49-F238E27FC236}">
                <a16:creationId xmlns:a16="http://schemas.microsoft.com/office/drawing/2014/main" id="{15FC2711-C1AB-AA84-217C-3F74E051FAC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5256" y="4858445"/>
            <a:ext cx="885179" cy="531107"/>
          </a:xfrm>
          <a:prstGeom prst="rect">
            <a:avLst/>
          </a:prstGeom>
        </p:spPr>
      </p:pic>
      <p:pic>
        <p:nvPicPr>
          <p:cNvPr id="22" name="Image 40">
            <a:extLst>
              <a:ext uri="{FF2B5EF4-FFF2-40B4-BE49-F238E27FC236}">
                <a16:creationId xmlns:a16="http://schemas.microsoft.com/office/drawing/2014/main" id="{19F9D421-7145-130C-6AF0-07A8FA8D8CA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28" r="24272"/>
          <a:stretch/>
        </p:blipFill>
        <p:spPr>
          <a:xfrm>
            <a:off x="6622660" y="2166324"/>
            <a:ext cx="697670" cy="835537"/>
          </a:xfrm>
          <a:prstGeom prst="rect">
            <a:avLst/>
          </a:prstGeom>
        </p:spPr>
      </p:pic>
      <p:pic>
        <p:nvPicPr>
          <p:cNvPr id="23" name="Image 42">
            <a:extLst>
              <a:ext uri="{FF2B5EF4-FFF2-40B4-BE49-F238E27FC236}">
                <a16:creationId xmlns:a16="http://schemas.microsoft.com/office/drawing/2014/main" id="{D874F256-13D1-3C9C-D59F-B21F29E0A8C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797" y="2453707"/>
            <a:ext cx="885179" cy="531107"/>
          </a:xfrm>
          <a:prstGeom prst="rect">
            <a:avLst/>
          </a:prstGeom>
        </p:spPr>
      </p:pic>
      <p:pic>
        <p:nvPicPr>
          <p:cNvPr id="24" name="Image 44">
            <a:extLst>
              <a:ext uri="{FF2B5EF4-FFF2-40B4-BE49-F238E27FC236}">
                <a16:creationId xmlns:a16="http://schemas.microsoft.com/office/drawing/2014/main" id="{9E8673F3-2A53-B952-46FA-BF024D75F76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9979" y="3189624"/>
            <a:ext cx="885179" cy="531107"/>
          </a:xfrm>
          <a:prstGeom prst="rect">
            <a:avLst/>
          </a:prstGeom>
        </p:spPr>
      </p:pic>
      <p:pic>
        <p:nvPicPr>
          <p:cNvPr id="25" name="Image 46">
            <a:extLst>
              <a:ext uri="{FF2B5EF4-FFF2-40B4-BE49-F238E27FC236}">
                <a16:creationId xmlns:a16="http://schemas.microsoft.com/office/drawing/2014/main" id="{C064E61D-538C-39EE-1B0C-18084A87696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059" y="3654935"/>
            <a:ext cx="1066528" cy="639916"/>
          </a:xfrm>
          <a:prstGeom prst="rect">
            <a:avLst/>
          </a:prstGeom>
        </p:spPr>
      </p:pic>
      <p:pic>
        <p:nvPicPr>
          <p:cNvPr id="26" name="Image 48">
            <a:extLst>
              <a:ext uri="{FF2B5EF4-FFF2-40B4-BE49-F238E27FC236}">
                <a16:creationId xmlns:a16="http://schemas.microsoft.com/office/drawing/2014/main" id="{DC70D315-9298-79D4-E586-A73C1ED5F32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521" y="3476165"/>
            <a:ext cx="885179" cy="531107"/>
          </a:xfrm>
          <a:prstGeom prst="rect">
            <a:avLst/>
          </a:prstGeom>
        </p:spPr>
      </p:pic>
      <p:pic>
        <p:nvPicPr>
          <p:cNvPr id="27" name="Image 50">
            <a:extLst>
              <a:ext uri="{FF2B5EF4-FFF2-40B4-BE49-F238E27FC236}">
                <a16:creationId xmlns:a16="http://schemas.microsoft.com/office/drawing/2014/main" id="{E7FA89D8-F485-9B10-9656-DB5EE9C8AFB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449" y="3994810"/>
            <a:ext cx="1115061" cy="669036"/>
          </a:xfrm>
          <a:prstGeom prst="rect">
            <a:avLst/>
          </a:prstGeom>
        </p:spPr>
      </p:pic>
      <p:pic>
        <p:nvPicPr>
          <p:cNvPr id="28" name="Image 52">
            <a:extLst>
              <a:ext uri="{FF2B5EF4-FFF2-40B4-BE49-F238E27FC236}">
                <a16:creationId xmlns:a16="http://schemas.microsoft.com/office/drawing/2014/main" id="{7631F5B7-3408-66D4-540F-6BC1117E3209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9302" y="2360545"/>
            <a:ext cx="885179" cy="531107"/>
          </a:xfrm>
          <a:prstGeom prst="rect">
            <a:avLst/>
          </a:prstGeom>
        </p:spPr>
      </p:pic>
      <p:pic>
        <p:nvPicPr>
          <p:cNvPr id="29" name="Image 54">
            <a:extLst>
              <a:ext uri="{FF2B5EF4-FFF2-40B4-BE49-F238E27FC236}">
                <a16:creationId xmlns:a16="http://schemas.microsoft.com/office/drawing/2014/main" id="{B8D681C3-D36C-69D1-DE80-BBB00D03DA1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795" y="2510721"/>
            <a:ext cx="885179" cy="531107"/>
          </a:xfrm>
          <a:prstGeom prst="rect">
            <a:avLst/>
          </a:prstGeom>
        </p:spPr>
      </p:pic>
      <p:pic>
        <p:nvPicPr>
          <p:cNvPr id="30" name="Picture 2" descr="Tanoshi Sauce Soja Japonaise - Quelle Sauce">
            <a:extLst>
              <a:ext uri="{FF2B5EF4-FFF2-40B4-BE49-F238E27FC236}">
                <a16:creationId xmlns:a16="http://schemas.microsoft.com/office/drawing/2014/main" id="{E6015FB1-DA6A-3A8E-B199-2EF08DE6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435" y="3421924"/>
            <a:ext cx="622229" cy="6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light logo">
            <a:extLst>
              <a:ext uri="{FF2B5EF4-FFF2-40B4-BE49-F238E27FC236}">
                <a16:creationId xmlns:a16="http://schemas.microsoft.com/office/drawing/2014/main" id="{DC8D0FF6-0275-24AA-DE8E-B879C8F7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2075" y="2951299"/>
            <a:ext cx="885743" cy="35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英国国旗 Stock Photo - FreeImages.com">
            <a:extLst>
              <a:ext uri="{FF2B5EF4-FFF2-40B4-BE49-F238E27FC236}">
                <a16:creationId xmlns:a16="http://schemas.microsoft.com/office/drawing/2014/main" id="{4817904F-4B57-789B-0A03-A91958F7BFD9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90" y="4457669"/>
            <a:ext cx="1440000" cy="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nch Flag Png - Rain Background Footage Rainy Weather Sudden ...">
            <a:extLst>
              <a:ext uri="{FF2B5EF4-FFF2-40B4-BE49-F238E27FC236}">
                <a16:creationId xmlns:a16="http://schemas.microsoft.com/office/drawing/2014/main" id="{14D3AC1A-9C91-4EB9-E0CC-53C799A5EF88}"/>
              </a:ext>
            </a:extLst>
          </p:cNvPr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90" y="2659376"/>
            <a:ext cx="1440000" cy="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g Germany Svg - 66+ File for Free">
            <a:extLst>
              <a:ext uri="{FF2B5EF4-FFF2-40B4-BE49-F238E27FC236}">
                <a16:creationId xmlns:a16="http://schemas.microsoft.com/office/drawing/2014/main" id="{44747573-04D0-47D6-4202-D9E5798DE717}"/>
              </a:ext>
            </a:extLst>
          </p:cNvPr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90" y="3258807"/>
            <a:ext cx="1440000" cy="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taly Flag Printable">
            <a:extLst>
              <a:ext uri="{FF2B5EF4-FFF2-40B4-BE49-F238E27FC236}">
                <a16:creationId xmlns:a16="http://schemas.microsoft.com/office/drawing/2014/main" id="{25E9DF9C-CD67-EDFA-0545-BA5AA991420C}"/>
              </a:ext>
            </a:extLst>
          </p:cNvPr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90" y="3858238"/>
            <a:ext cx="1440000" cy="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ain flag png 16314510 PNG">
            <a:extLst>
              <a:ext uri="{FF2B5EF4-FFF2-40B4-BE49-F238E27FC236}">
                <a16:creationId xmlns:a16="http://schemas.microsoft.com/office/drawing/2014/main" id="{94EB7876-337A-02BA-A6EF-13671932C4FD}"/>
              </a:ext>
            </a:extLst>
          </p:cNvPr>
          <p:cNvPicPr>
            <a:picLocks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26048" r="8884" b="25490"/>
          <a:stretch/>
        </p:blipFill>
        <p:spPr bwMode="auto">
          <a:xfrm>
            <a:off x="931890" y="2059945"/>
            <a:ext cx="1440000" cy="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D5F7E5-FCAC-A87C-2CDF-214921CD720D}"/>
              </a:ext>
            </a:extLst>
          </p:cNvPr>
          <p:cNvSpPr txBox="1"/>
          <p:nvPr/>
        </p:nvSpPr>
        <p:spPr>
          <a:xfrm>
            <a:off x="29161" y="202780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650 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8C5E1ED-66B8-CFB8-0A96-1F3654EAEED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161" y="5081586"/>
            <a:ext cx="661251" cy="7135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C23733-2486-9844-3E62-04EFAACF5FD9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931891" y="5057101"/>
            <a:ext cx="1440000" cy="601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5BDE023-ED17-D706-37D5-541AC62BDB56}"/>
              </a:ext>
            </a:extLst>
          </p:cNvPr>
          <p:cNvSpPr txBox="1"/>
          <p:nvPr/>
        </p:nvSpPr>
        <p:spPr>
          <a:xfrm>
            <a:off x="8915906" y="6207760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F5E3C"/>
                </a:solidFill>
                <a:latin typeface="Arial" panose="020B0604020202020204" pitchFamily="34" charset="0"/>
              </a:rPr>
              <a:t>2.500+ Articles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8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69E4-BD3E-AABB-E974-64A21A6D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9F34B9-1FAC-1191-3DFE-037C0C9D616B}"/>
              </a:ext>
            </a:extLst>
          </p:cNvPr>
          <p:cNvSpPr/>
          <p:nvPr/>
        </p:nvSpPr>
        <p:spPr>
          <a:xfrm>
            <a:off x="936913" y="2051910"/>
            <a:ext cx="9720000" cy="360000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8DD4B-1EDB-A3F7-1A6E-013A5EA5F826}"/>
              </a:ext>
            </a:extLst>
          </p:cNvPr>
          <p:cNvSpPr txBox="1"/>
          <p:nvPr/>
        </p:nvSpPr>
        <p:spPr>
          <a:xfrm>
            <a:off x="1841729" y="6193454"/>
            <a:ext cx="186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6A12D"/>
                </a:solidFill>
                <a:latin typeface="Arial Black" panose="020B0A04020102020204" pitchFamily="34" charset="0"/>
              </a:rPr>
              <a:t>800+ Articles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6A6847-292E-E769-2BE6-1C04CC8FA9A8}"/>
              </a:ext>
            </a:extLst>
          </p:cNvPr>
          <p:cNvSpPr/>
          <p:nvPr/>
        </p:nvSpPr>
        <p:spPr>
          <a:xfrm>
            <a:off x="936913" y="3839958"/>
            <a:ext cx="1074766" cy="1800000"/>
          </a:xfrm>
          <a:prstGeom prst="rect">
            <a:avLst/>
          </a:prstGeom>
          <a:solidFill>
            <a:srgbClr val="2729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6DC117-8FBD-E6DD-AE6F-AB3195D4BB14}"/>
              </a:ext>
            </a:extLst>
          </p:cNvPr>
          <p:cNvSpPr/>
          <p:nvPr/>
        </p:nvSpPr>
        <p:spPr>
          <a:xfrm>
            <a:off x="2014347" y="3839958"/>
            <a:ext cx="1097280" cy="1800000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B3CFBB-6D9D-5F80-431F-09C7BA91D68E}"/>
              </a:ext>
            </a:extLst>
          </p:cNvPr>
          <p:cNvSpPr/>
          <p:nvPr/>
        </p:nvSpPr>
        <p:spPr>
          <a:xfrm>
            <a:off x="3120747" y="3839958"/>
            <a:ext cx="1097280" cy="1800000"/>
          </a:xfrm>
          <a:prstGeom prst="rect">
            <a:avLst/>
          </a:prstGeom>
          <a:solidFill>
            <a:srgbClr val="D63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pic>
        <p:nvPicPr>
          <p:cNvPr id="1028" name="Picture 4" descr="Free 英国国旗 Stock Photo - FreeImages.com">
            <a:extLst>
              <a:ext uri="{FF2B5EF4-FFF2-40B4-BE49-F238E27FC236}">
                <a16:creationId xmlns:a16="http://schemas.microsoft.com/office/drawing/2014/main" id="{CCE391A4-9AF9-C023-3236-C607794B6AA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27" y="3256805"/>
            <a:ext cx="1440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nch Flag Png - Rain Background Footage Rainy Weather Sudden ...">
            <a:extLst>
              <a:ext uri="{FF2B5EF4-FFF2-40B4-BE49-F238E27FC236}">
                <a16:creationId xmlns:a16="http://schemas.microsoft.com/office/drawing/2014/main" id="{3F4FBBD3-1C8E-2EA2-E73C-9FF3DDF79D7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622" y="2358275"/>
            <a:ext cx="1303275" cy="31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g Germany Svg - 66+ File for Free">
            <a:extLst>
              <a:ext uri="{FF2B5EF4-FFF2-40B4-BE49-F238E27FC236}">
                <a16:creationId xmlns:a16="http://schemas.microsoft.com/office/drawing/2014/main" id="{5C5A25CF-4D67-4BA6-2238-596DF7C27F7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60" y="2668830"/>
            <a:ext cx="1440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taly Flag Printable">
            <a:extLst>
              <a:ext uri="{FF2B5EF4-FFF2-40B4-BE49-F238E27FC236}">
                <a16:creationId xmlns:a16="http://schemas.microsoft.com/office/drawing/2014/main" id="{00714D58-6287-C262-0B63-AEDF09D348A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501" y="2963997"/>
            <a:ext cx="1440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ain flag png 16314510 PNG">
            <a:extLst>
              <a:ext uri="{FF2B5EF4-FFF2-40B4-BE49-F238E27FC236}">
                <a16:creationId xmlns:a16="http://schemas.microsoft.com/office/drawing/2014/main" id="{5E4E0822-00E5-EA90-6C0D-4ACD6F28DA82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26048" r="8884" b="25490"/>
          <a:stretch/>
        </p:blipFill>
        <p:spPr bwMode="auto">
          <a:xfrm>
            <a:off x="9216913" y="2051332"/>
            <a:ext cx="1440000" cy="31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AC7CCF-5C97-2D8D-53A9-662F12F40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9" y="3828008"/>
            <a:ext cx="3304482" cy="183820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CC6E98-36C1-B7FC-18B4-8D2696539A05}"/>
              </a:ext>
            </a:extLst>
          </p:cNvPr>
          <p:cNvSpPr txBox="1"/>
          <p:nvPr/>
        </p:nvSpPr>
        <p:spPr>
          <a:xfrm>
            <a:off x="29161" y="202780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650 M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7DA1739-9A95-934E-2880-F84C33CFA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61" y="5081586"/>
            <a:ext cx="661251" cy="71352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08CC797-6628-31D1-9725-AEE33F262382}"/>
              </a:ext>
            </a:extLst>
          </p:cNvPr>
          <p:cNvSpPr txBox="1"/>
          <p:nvPr/>
        </p:nvSpPr>
        <p:spPr>
          <a:xfrm>
            <a:off x="8915906" y="619345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F5E3C"/>
                </a:solidFill>
                <a:latin typeface="Arial" panose="020B0604020202020204" pitchFamily="34" charset="0"/>
              </a:rPr>
              <a:t>2.500+ Articles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598793-BDAA-CFAE-4CF5-7794087EFF24}"/>
              </a:ext>
            </a:extLst>
          </p:cNvPr>
          <p:cNvCxnSpPr>
            <a:cxnSpLocks/>
          </p:cNvCxnSpPr>
          <p:nvPr/>
        </p:nvCxnSpPr>
        <p:spPr>
          <a:xfrm>
            <a:off x="650631" y="3851910"/>
            <a:ext cx="286282" cy="0"/>
          </a:xfrm>
          <a:prstGeom prst="line">
            <a:avLst/>
          </a:prstGeom>
          <a:ln w="38100">
            <a:solidFill>
              <a:srgbClr val="0F5E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37DAC9-FB6F-9497-6090-4A63BB1F0399}"/>
              </a:ext>
            </a:extLst>
          </p:cNvPr>
          <p:cNvSpPr txBox="1"/>
          <p:nvPr/>
        </p:nvSpPr>
        <p:spPr>
          <a:xfrm>
            <a:off x="49124" y="357746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F5E3C"/>
                </a:solidFill>
                <a:latin typeface="Arial" panose="020B0604020202020204" pitchFamily="34" charset="0"/>
              </a:rPr>
              <a:t>50%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DE8EE-B19C-7DA9-97E6-0BD854D74E6D}"/>
              </a:ext>
            </a:extLst>
          </p:cNvPr>
          <p:cNvSpPr txBox="1"/>
          <p:nvPr/>
        </p:nvSpPr>
        <p:spPr>
          <a:xfrm>
            <a:off x="874694" y="160835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F6A12D"/>
                </a:solidFill>
                <a:latin typeface="Arial Black" panose="020B0A04020102020204" pitchFamily="34" charset="0"/>
              </a:rPr>
              <a:t>2024</a:t>
            </a:r>
            <a:endParaRPr lang="en-NL" sz="2400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3270C79-ED0F-D7A1-E13B-5BD5D49E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What?</a:t>
            </a:r>
            <a:endParaRPr lang="en-N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F0CC86-15E8-F100-0CBC-7978233F0A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&amp; organizations in scope!</a:t>
            </a:r>
            <a:endParaRPr lang="en-US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5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DB79-AF43-D54F-DFC7-2805C0853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462C10-5FCC-14AB-FE5E-2892D2DD63FB}"/>
              </a:ext>
            </a:extLst>
          </p:cNvPr>
          <p:cNvSpPr/>
          <p:nvPr/>
        </p:nvSpPr>
        <p:spPr>
          <a:xfrm>
            <a:off x="953140" y="4208902"/>
            <a:ext cx="1944000" cy="1440000"/>
          </a:xfrm>
          <a:prstGeom prst="rect">
            <a:avLst/>
          </a:prstGeom>
          <a:solidFill>
            <a:srgbClr val="2729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Arial Black" panose="020B0A04020102020204" pitchFamily="34" charset="0"/>
              </a:rPr>
              <a:t>38%</a:t>
            </a:r>
            <a:endParaRPr lang="en-NL" sz="3200"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E66E9-43AD-DE63-0656-08B21FF94171}"/>
              </a:ext>
            </a:extLst>
          </p:cNvPr>
          <p:cNvSpPr/>
          <p:nvPr/>
        </p:nvSpPr>
        <p:spPr>
          <a:xfrm>
            <a:off x="2909887" y="3936639"/>
            <a:ext cx="2915231" cy="262103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7DD037-A291-466F-E43C-712F6D62F58E}"/>
              </a:ext>
            </a:extLst>
          </p:cNvPr>
          <p:cNvSpPr/>
          <p:nvPr/>
        </p:nvSpPr>
        <p:spPr>
          <a:xfrm>
            <a:off x="5825118" y="3848859"/>
            <a:ext cx="4817543" cy="90000"/>
          </a:xfrm>
          <a:prstGeom prst="rect">
            <a:avLst/>
          </a:prstGeom>
          <a:solidFill>
            <a:srgbClr val="D63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D5BA4C-AB01-943C-FA70-96545B0DDD5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50631" y="3851910"/>
            <a:ext cx="286282" cy="0"/>
          </a:xfrm>
          <a:prstGeom prst="line">
            <a:avLst/>
          </a:prstGeom>
          <a:ln w="38100">
            <a:solidFill>
              <a:srgbClr val="0F5E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0EC2BE-30E1-8299-6170-BB4E62E4EFBB}"/>
              </a:ext>
            </a:extLst>
          </p:cNvPr>
          <p:cNvSpPr txBox="1"/>
          <p:nvPr/>
        </p:nvSpPr>
        <p:spPr>
          <a:xfrm>
            <a:off x="49124" y="357746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F5E3C"/>
                </a:solidFill>
                <a:latin typeface="Arial" panose="020B0604020202020204" pitchFamily="34" charset="0"/>
              </a:rPr>
              <a:t>50%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AB68A2-6E5C-D95E-766C-1743180EBA0B}"/>
              </a:ext>
            </a:extLst>
          </p:cNvPr>
          <p:cNvSpPr/>
          <p:nvPr/>
        </p:nvSpPr>
        <p:spPr>
          <a:xfrm>
            <a:off x="936913" y="2051910"/>
            <a:ext cx="9720000" cy="360000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8AF18-6260-61E8-7D3A-1127AAA8E8DD}"/>
              </a:ext>
            </a:extLst>
          </p:cNvPr>
          <p:cNvSpPr txBox="1"/>
          <p:nvPr/>
        </p:nvSpPr>
        <p:spPr>
          <a:xfrm>
            <a:off x="9154160" y="620776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F5E3C"/>
                </a:solidFill>
                <a:latin typeface="Arial" panose="020B0604020202020204" pitchFamily="34" charset="0"/>
              </a:rPr>
              <a:t>800+ Articles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A22AF-52A6-1906-A2A2-0734D1C1B873}"/>
              </a:ext>
            </a:extLst>
          </p:cNvPr>
          <p:cNvSpPr txBox="1"/>
          <p:nvPr/>
        </p:nvSpPr>
        <p:spPr>
          <a:xfrm>
            <a:off x="1072472" y="6207760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6A12D"/>
                </a:solidFill>
                <a:latin typeface="Arial Black" panose="020B0A04020102020204" pitchFamily="34" charset="0"/>
              </a:rPr>
              <a:t>160 Articles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C9D727-50A9-3301-5718-BF4542A7EE3A}"/>
              </a:ext>
            </a:extLst>
          </p:cNvPr>
          <p:cNvSpPr txBox="1"/>
          <p:nvPr/>
        </p:nvSpPr>
        <p:spPr>
          <a:xfrm>
            <a:off x="1711535" y="565906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99DC09-1706-7D21-9854-986FE8C495D4}"/>
              </a:ext>
            </a:extLst>
          </p:cNvPr>
          <p:cNvSpPr txBox="1"/>
          <p:nvPr/>
        </p:nvSpPr>
        <p:spPr>
          <a:xfrm>
            <a:off x="4319113" y="565376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81B9E-26E1-59E5-938F-80FC7A4CE3C8}"/>
              </a:ext>
            </a:extLst>
          </p:cNvPr>
          <p:cNvSpPr txBox="1"/>
          <p:nvPr/>
        </p:nvSpPr>
        <p:spPr>
          <a:xfrm>
            <a:off x="7714484" y="56590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3777C-4F10-1AD9-0C5C-03740A0D65F8}"/>
              </a:ext>
            </a:extLst>
          </p:cNvPr>
          <p:cNvSpPr txBox="1"/>
          <p:nvPr/>
        </p:nvSpPr>
        <p:spPr>
          <a:xfrm>
            <a:off x="874694" y="160835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F6A12D"/>
                </a:solidFill>
                <a:latin typeface="Arial Black" panose="020B0A04020102020204" pitchFamily="34" charset="0"/>
              </a:rPr>
              <a:t>2024</a:t>
            </a:r>
            <a:endParaRPr lang="en-NL" sz="2400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4D1D7B-9652-03B1-1748-3829BE3C0D1A}"/>
              </a:ext>
            </a:extLst>
          </p:cNvPr>
          <p:cNvSpPr txBox="1"/>
          <p:nvPr/>
        </p:nvSpPr>
        <p:spPr>
          <a:xfrm>
            <a:off x="29161" y="202780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650 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796A30F-4B1A-9AB5-EA21-E83AC849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1" y="5081586"/>
            <a:ext cx="661251" cy="713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4848F-3C86-07B1-C21A-4E9E7FE85F3E}"/>
              </a:ext>
            </a:extLst>
          </p:cNvPr>
          <p:cNvSpPr txBox="1"/>
          <p:nvPr/>
        </p:nvSpPr>
        <p:spPr>
          <a:xfrm>
            <a:off x="49124" y="39943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6A12D"/>
                </a:solidFill>
                <a:latin typeface="Arial" panose="020B0604020202020204" pitchFamily="34" charset="0"/>
              </a:rPr>
              <a:t>38%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D46975-C662-A4FE-BE2F-A566F6B10C29}"/>
              </a:ext>
            </a:extLst>
          </p:cNvPr>
          <p:cNvCxnSpPr>
            <a:cxnSpLocks/>
          </p:cNvCxnSpPr>
          <p:nvPr/>
        </p:nvCxnSpPr>
        <p:spPr>
          <a:xfrm flipH="1">
            <a:off x="650631" y="4198742"/>
            <a:ext cx="302509" cy="0"/>
          </a:xfrm>
          <a:prstGeom prst="line">
            <a:avLst/>
          </a:prstGeom>
          <a:ln w="38100">
            <a:solidFill>
              <a:srgbClr val="F6A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DA8DE97D-2B2B-32CC-77CC-A7101C56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What?</a:t>
            </a:r>
            <a:endParaRPr lang="en-NL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D71C732-C677-5C0A-4CEB-77F185632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A-class products sold France!</a:t>
            </a:r>
            <a:endParaRPr lang="en-US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920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scuba gear and a fish&#10;&#10;AI-generated content may be incorrect.">
            <a:extLst>
              <a:ext uri="{FF2B5EF4-FFF2-40B4-BE49-F238E27FC236}">
                <a16:creationId xmlns:a16="http://schemas.microsoft.com/office/drawing/2014/main" id="{97FD4285-DE2C-314B-2E3E-E452D5B2E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979" y="0"/>
            <a:ext cx="8964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11950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F89E8E-3FF1-0DBB-8315-E0F09995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060"/>
            <a:ext cx="12192000" cy="4725940"/>
          </a:xfrm>
        </p:spPr>
        <p:txBody>
          <a:bodyPr/>
          <a:lstStyle/>
          <a:p>
            <a:r>
              <a:rPr lang="en-GB"/>
              <a:t>modelling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4010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44CB-5FE2-42CF-82B9-7325A92EF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638061-6202-879B-7279-F3A698E4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58426"/>
              </p:ext>
            </p:extLst>
          </p:nvPr>
        </p:nvGraphicFramePr>
        <p:xfrm>
          <a:off x="485841" y="1767600"/>
          <a:ext cx="11074400" cy="497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67">
                  <a:extLst>
                    <a:ext uri="{9D8B030D-6E8A-4147-A177-3AD203B41FA5}">
                      <a16:colId xmlns:a16="http://schemas.microsoft.com/office/drawing/2014/main" val="3150606135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1096231983"/>
                    </a:ext>
                  </a:extLst>
                </a:gridCol>
                <a:gridCol w="2431960">
                  <a:extLst>
                    <a:ext uri="{9D8B030D-6E8A-4147-A177-3AD203B41FA5}">
                      <a16:colId xmlns:a16="http://schemas.microsoft.com/office/drawing/2014/main" val="2445762879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3351948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3844594014"/>
                    </a:ext>
                  </a:extLst>
                </a:gridCol>
              </a:tblGrid>
              <a:tr h="544749">
                <a:tc rowSpan="2"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Customers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Accounts</a:t>
                      </a: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Channels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72783"/>
                  </a:ext>
                </a:extLst>
              </a:tr>
              <a:tr h="544749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197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</a:rPr>
                        <a:t>Brands</a:t>
                      </a:r>
                      <a:endParaRPr lang="en-NL" b="1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latin typeface="Arial" panose="020B0604020202020204" pitchFamily="34" charset="0"/>
                        </a:rPr>
                        <a:t>&lt;Method&gt;</a:t>
                      </a:r>
                      <a:endParaRPr lang="en-NL" i="1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>
                          <a:latin typeface="Arial" panose="020B0604020202020204" pitchFamily="34" charset="0"/>
                        </a:rPr>
                        <a:t>&lt;Method&gt;</a:t>
                      </a:r>
                      <a:r>
                        <a:rPr lang="en-GB">
                          <a:latin typeface="Arial" panose="020B0604020202020204" pitchFamily="34" charset="0"/>
                        </a:rPr>
                        <a:t>  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483356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0541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Subcategory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latin typeface="Arial" panose="020B0604020202020204" pitchFamily="34" charset="0"/>
                        </a:rPr>
                        <a:t>&lt;Method&gt;</a:t>
                      </a:r>
                      <a:endParaRPr lang="en-NL" i="1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305492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Product Family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94970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Article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latin typeface="Arial" panose="020B0604020202020204" pitchFamily="34" charset="0"/>
                        </a:rPr>
                        <a:t>&lt;Method&gt;</a:t>
                      </a:r>
                      <a:endParaRPr lang="en-NL" i="1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52445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234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2CB770A-C270-FC13-2734-40E785FB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With? 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D6FC82-AC4C-6592-E4B0-89C099B6D3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glassbox models for building trust!</a:t>
            </a:r>
            <a:endParaRPr lang="en-NL"/>
          </a:p>
        </p:txBody>
      </p:sp>
      <p:pic>
        <p:nvPicPr>
          <p:cNvPr id="5" name="BlackBox">
            <a:hlinkClick r:id="" action="ppaction://media"/>
            <a:extLst>
              <a:ext uri="{FF2B5EF4-FFF2-40B4-BE49-F238E27FC236}">
                <a16:creationId xmlns:a16="http://schemas.microsoft.com/office/drawing/2014/main" id="{9C5ED0D7-96E7-D6F6-35DB-9E2E1F6814D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8873" y="2897713"/>
            <a:ext cx="5806407" cy="32635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89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Box">
            <a:hlinkClick r:id="" action="ppaction://media"/>
            <a:extLst>
              <a:ext uri="{FF2B5EF4-FFF2-40B4-BE49-F238E27FC236}">
                <a16:creationId xmlns:a16="http://schemas.microsoft.com/office/drawing/2014/main" id="{047504F7-803B-1576-E220-2F063EAAB5E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763" y="0"/>
            <a:ext cx="1220152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C1645-332C-3E54-5A07-EE6C3F6B408A}"/>
              </a:ext>
            </a:extLst>
          </p:cNvPr>
          <p:cNvSpPr txBox="1"/>
          <p:nvPr/>
        </p:nvSpPr>
        <p:spPr>
          <a:xfrm>
            <a:off x="357715" y="5767916"/>
            <a:ext cx="5310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Long Short  Time Memory</a:t>
            </a:r>
          </a:p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time GPT</a:t>
            </a:r>
          </a:p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Recurring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CDFFA-B3AB-10DA-70DF-6CCE0D3B4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732" y="647557"/>
            <a:ext cx="5556536" cy="5562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339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627E5-041F-EF70-AA11-715DEC55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9562F-FCF1-EF0F-4395-BE3919CC6E19}"/>
              </a:ext>
            </a:extLst>
          </p:cNvPr>
          <p:cNvSpPr txBox="1"/>
          <p:nvPr/>
        </p:nvSpPr>
        <p:spPr>
          <a:xfrm>
            <a:off x="9182470" y="3085076"/>
            <a:ext cx="300953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sng">
                <a:solidFill>
                  <a:srgbClr val="0F5E3C"/>
                </a:solidFill>
                <a:effectLst/>
                <a:latin typeface="Arial" panose="020B0604020202020204" pitchFamily="34" charset="0"/>
              </a:rPr>
              <a:t>Glass Box Model</a:t>
            </a:r>
            <a:br>
              <a:rPr lang="en-GB" b="1" i="0" u="sng">
                <a:solidFill>
                  <a:srgbClr val="0F5E3C"/>
                </a:solidFill>
                <a:effectLst/>
                <a:latin typeface="Arial" panose="020B0604020202020204" pitchFamily="34" charset="0"/>
              </a:rPr>
            </a:br>
            <a:r>
              <a:rPr lang="en-GB" sz="11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made with </a:t>
            </a:r>
            <a:r>
              <a:rPr lang="en-GB" sz="1100" i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sora</a:t>
            </a:r>
            <a:endParaRPr lang="en-NL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12693-F483-070D-074F-C8F57F832CC6}"/>
              </a:ext>
            </a:extLst>
          </p:cNvPr>
          <p:cNvSpPr txBox="1"/>
          <p:nvPr/>
        </p:nvSpPr>
        <p:spPr>
          <a:xfrm>
            <a:off x="9090735" y="4570327"/>
            <a:ext cx="300953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>
                <a:solidFill>
                  <a:srgbClr val="0F5E3C"/>
                </a:solidFill>
                <a:effectLst/>
                <a:latin typeface="Arial" panose="020B0604020202020204" pitchFamily="34" charset="0"/>
              </a:rPr>
              <a:t>Hyndman, R.J., &amp; Athanasopoulos, G. (2018) </a:t>
            </a:r>
            <a:br>
              <a:rPr lang="en-GB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GB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b="1" i="1">
                <a:solidFill>
                  <a:srgbClr val="F6A12D"/>
                </a:solidFill>
                <a:effectLst/>
                <a:latin typeface="Arial" panose="020B0604020202020204" pitchFamily="34" charset="0"/>
              </a:rPr>
              <a:t>Forecasting: principles and practice</a:t>
            </a:r>
            <a:r>
              <a:rPr lang="en-GB" b="0" i="0">
                <a:solidFill>
                  <a:srgbClr val="F6A12D"/>
                </a:solidFill>
                <a:effectLst/>
                <a:latin typeface="Arial" panose="020B0604020202020204" pitchFamily="34" charset="0"/>
              </a:rPr>
              <a:t>, 2nd edition,</a:t>
            </a:r>
            <a:br>
              <a:rPr lang="en-GB" b="0" i="0">
                <a:solidFill>
                  <a:srgbClr val="F6A12D"/>
                </a:solidFill>
                <a:effectLst/>
                <a:latin typeface="Arial" panose="020B0604020202020204" pitchFamily="34" charset="0"/>
              </a:rPr>
            </a:br>
            <a:r>
              <a:rPr lang="en-GB" sz="1100" b="0" i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OTexts</a:t>
            </a:r>
            <a:r>
              <a:rPr lang="en-GB" sz="1100" b="0" i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Melbourne, Australia. </a:t>
            </a:r>
            <a:r>
              <a:rPr lang="en-GB" sz="1100" b="0" i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OTexts.com/fpp2</a:t>
            </a:r>
            <a:endParaRPr lang="en-NL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5EA595-1957-E410-DD4A-B1C298D2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77" y="53165"/>
            <a:ext cx="8122457" cy="72648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0F5E3C"/>
                </a:solidFill>
                <a:latin typeface="Arial Black" panose="020B0A04020102020204" pitchFamily="34" charset="0"/>
              </a:rPr>
              <a:t>ETS?</a:t>
            </a:r>
            <a:endParaRPr lang="en-NL" dirty="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343A7-C534-1A1E-93C2-CE46E35DBD12}"/>
              </a:ext>
            </a:extLst>
          </p:cNvPr>
          <p:cNvSpPr txBox="1"/>
          <p:nvPr/>
        </p:nvSpPr>
        <p:spPr>
          <a:xfrm>
            <a:off x="689855" y="1886420"/>
            <a:ext cx="2107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</a:rPr>
              <a:t>ETS(.., A</a:t>
            </a:r>
            <a:r>
              <a:rPr lang="en-GB" sz="2400" baseline="-25000" dirty="0">
                <a:latin typeface="Arial" panose="020B0604020202020204" pitchFamily="34" charset="0"/>
              </a:rPr>
              <a:t>d</a:t>
            </a:r>
            <a:r>
              <a:rPr lang="en-GB" sz="2400" dirty="0">
                <a:latin typeface="Arial" panose="020B0604020202020204" pitchFamily="34" charset="0"/>
              </a:rPr>
              <a:t>, …)</a:t>
            </a:r>
            <a:endParaRPr lang="en-NL" sz="240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B2E5E6-1E99-7C72-7249-30D0F1F22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355" y="3085076"/>
            <a:ext cx="7867510" cy="350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80C396-7D69-FEA8-C969-4A35C2927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55" y="3081528"/>
            <a:ext cx="7882494" cy="3507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AFAFEF-3D1F-92FA-EAA9-3F788BC218AF}"/>
              </a:ext>
            </a:extLst>
          </p:cNvPr>
          <p:cNvSpPr/>
          <p:nvPr/>
        </p:nvSpPr>
        <p:spPr>
          <a:xfrm>
            <a:off x="499355" y="3272588"/>
            <a:ext cx="558883" cy="331308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5BF57C-FF3D-1B82-FABD-1B211A277884}"/>
              </a:ext>
            </a:extLst>
          </p:cNvPr>
          <p:cNvSpPr/>
          <p:nvPr/>
        </p:nvSpPr>
        <p:spPr>
          <a:xfrm>
            <a:off x="1058238" y="3272589"/>
            <a:ext cx="7308625" cy="5447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8165FF-1A49-E2AD-AC16-229CF85FBAA6}"/>
              </a:ext>
            </a:extLst>
          </p:cNvPr>
          <p:cNvSpPr/>
          <p:nvPr/>
        </p:nvSpPr>
        <p:spPr>
          <a:xfrm>
            <a:off x="499352" y="3085075"/>
            <a:ext cx="2751847" cy="18751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C5598-0021-B04F-5EA6-CAEEA3FCA10C}"/>
              </a:ext>
            </a:extLst>
          </p:cNvPr>
          <p:cNvSpPr txBox="1"/>
          <p:nvPr/>
        </p:nvSpPr>
        <p:spPr>
          <a:xfrm>
            <a:off x="689855" y="1393429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Arial" panose="020B0604020202020204" pitchFamily="34" charset="0"/>
              </a:rPr>
              <a:t>ETS(A, .., …)</a:t>
            </a:r>
            <a:endParaRPr lang="en-NL" sz="240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A43046-4349-A11D-3FBE-CCC018DD969E}"/>
              </a:ext>
            </a:extLst>
          </p:cNvPr>
          <p:cNvSpPr txBox="1"/>
          <p:nvPr/>
        </p:nvSpPr>
        <p:spPr>
          <a:xfrm>
            <a:off x="689855" y="2395640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Arial" panose="020B0604020202020204" pitchFamily="34" charset="0"/>
              </a:rPr>
              <a:t>ETS(.., .., M)</a:t>
            </a:r>
            <a:endParaRPr lang="en-NL" sz="2400"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E06B9-69A6-0B11-A68A-63792AF25326}"/>
              </a:ext>
            </a:extLst>
          </p:cNvPr>
          <p:cNvSpPr/>
          <p:nvPr/>
        </p:nvSpPr>
        <p:spPr>
          <a:xfrm>
            <a:off x="6231302" y="3282022"/>
            <a:ext cx="2150547" cy="544740"/>
          </a:xfrm>
          <a:prstGeom prst="rect">
            <a:avLst/>
          </a:prstGeom>
          <a:solidFill>
            <a:srgbClr val="F6A12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55A1E-7587-A7CC-83ED-F8DBFAD7A87E}"/>
              </a:ext>
            </a:extLst>
          </p:cNvPr>
          <p:cNvSpPr/>
          <p:nvPr/>
        </p:nvSpPr>
        <p:spPr>
          <a:xfrm>
            <a:off x="499353" y="5574471"/>
            <a:ext cx="558883" cy="994086"/>
          </a:xfrm>
          <a:prstGeom prst="rect">
            <a:avLst/>
          </a:prstGeom>
          <a:solidFill>
            <a:srgbClr val="F6A12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DFE69-EDA0-3552-313F-B0DA1737F082}"/>
              </a:ext>
            </a:extLst>
          </p:cNvPr>
          <p:cNvSpPr/>
          <p:nvPr/>
        </p:nvSpPr>
        <p:spPr>
          <a:xfrm>
            <a:off x="484369" y="3075135"/>
            <a:ext cx="205486" cy="187513"/>
          </a:xfrm>
          <a:prstGeom prst="rect">
            <a:avLst/>
          </a:prstGeom>
          <a:solidFill>
            <a:srgbClr val="F6A12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6234C-0198-BB40-FF48-61817C0521C1}"/>
              </a:ext>
            </a:extLst>
          </p:cNvPr>
          <p:cNvSpPr txBox="1"/>
          <p:nvPr/>
        </p:nvSpPr>
        <p:spPr>
          <a:xfrm>
            <a:off x="689855" y="1393429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Arial" panose="020B0604020202020204" pitchFamily="34" charset="0"/>
              </a:rPr>
              <a:t>ETS(M, .., …)</a:t>
            </a:r>
            <a:endParaRPr lang="en-NL" sz="240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A50C2-68A9-E611-3B72-8B01F8CB0852}"/>
              </a:ext>
            </a:extLst>
          </p:cNvPr>
          <p:cNvSpPr txBox="1"/>
          <p:nvPr/>
        </p:nvSpPr>
        <p:spPr>
          <a:xfrm>
            <a:off x="3931814" y="1513721"/>
            <a:ext cx="403187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rgbClr val="0F5E3C"/>
                </a:solidFill>
                <a:latin typeface="Arial Black" panose="020B0A04020102020204" pitchFamily="34" charset="0"/>
              </a:rPr>
              <a:t>18 Models</a:t>
            </a:r>
          </a:p>
          <a:p>
            <a:pPr algn="ctr"/>
            <a:r>
              <a:rPr lang="en-US" sz="20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selected</a:t>
            </a:r>
          </a:p>
          <a:p>
            <a:pPr algn="ctr"/>
            <a:r>
              <a:rPr lang="en-US" sz="20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intervals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A31C76-3BF5-E784-80FD-8F031C63D267}"/>
              </a:ext>
            </a:extLst>
          </p:cNvPr>
          <p:cNvSpPr/>
          <p:nvPr/>
        </p:nvSpPr>
        <p:spPr>
          <a:xfrm>
            <a:off x="1435100" y="1458383"/>
            <a:ext cx="254000" cy="306917"/>
          </a:xfrm>
          <a:prstGeom prst="rect">
            <a:avLst/>
          </a:prstGeom>
          <a:solidFill>
            <a:srgbClr val="F6A12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2201DD-7DF7-7384-1ADB-34CB6534DEF2}"/>
              </a:ext>
            </a:extLst>
          </p:cNvPr>
          <p:cNvSpPr/>
          <p:nvPr/>
        </p:nvSpPr>
        <p:spPr>
          <a:xfrm>
            <a:off x="1767233" y="1984334"/>
            <a:ext cx="368480" cy="320716"/>
          </a:xfrm>
          <a:prstGeom prst="rect">
            <a:avLst/>
          </a:prstGeom>
          <a:solidFill>
            <a:srgbClr val="F6A12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07C7F-4EF8-C4DD-CD53-368254E71E89}"/>
              </a:ext>
            </a:extLst>
          </p:cNvPr>
          <p:cNvSpPr/>
          <p:nvPr/>
        </p:nvSpPr>
        <p:spPr>
          <a:xfrm>
            <a:off x="2137661" y="2491451"/>
            <a:ext cx="283799" cy="285616"/>
          </a:xfrm>
          <a:prstGeom prst="rect">
            <a:avLst/>
          </a:prstGeom>
          <a:solidFill>
            <a:srgbClr val="F6A12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6D5272-F532-53BE-FB21-9540CC9C4DC8}"/>
              </a:ext>
            </a:extLst>
          </p:cNvPr>
          <p:cNvSpPr txBox="1">
            <a:spLocks/>
          </p:cNvSpPr>
          <p:nvPr/>
        </p:nvSpPr>
        <p:spPr>
          <a:xfrm>
            <a:off x="587111" y="584668"/>
            <a:ext cx="11115981" cy="5909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>
                <a:solidFill>
                  <a:schemeClr val="tx2"/>
                </a:solidFill>
                <a:latin typeface="Passion One" panose="02000506080000020004" pitchFamily="2" charset="0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– Trend - Season</a:t>
            </a:r>
            <a:endParaRPr lang="en-US" dirty="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lassBox_7">
            <a:hlinkClick r:id="" action="ppaction://media"/>
            <a:extLst>
              <a:ext uri="{FF2B5EF4-FFF2-40B4-BE49-F238E27FC236}">
                <a16:creationId xmlns:a16="http://schemas.microsoft.com/office/drawing/2014/main" id="{5E83DA8F-B962-B2FD-BB35-82162CCBB4F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" y="1"/>
            <a:ext cx="12196761" cy="68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0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6" presetClass="path" presetSubtype="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35456 -0.1826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1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/>
      <p:bldP spid="9" grpId="0"/>
      <p:bldP spid="8" grpId="0" animBg="1"/>
      <p:bldP spid="7" grpId="0" animBg="1"/>
      <p:bldP spid="13" grpId="0" animBg="1"/>
      <p:bldP spid="14" grpId="0"/>
      <p:bldP spid="14" grpId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0" grpId="1" animBg="1"/>
      <p:bldP spid="20" grpId="2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C5E9-0338-B389-2AC9-B45AD9984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B6FE16-2D22-D5E0-1D65-A7916CEE0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63369"/>
              </p:ext>
            </p:extLst>
          </p:nvPr>
        </p:nvGraphicFramePr>
        <p:xfrm>
          <a:off x="485841" y="1767600"/>
          <a:ext cx="11074400" cy="497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67">
                  <a:extLst>
                    <a:ext uri="{9D8B030D-6E8A-4147-A177-3AD203B41FA5}">
                      <a16:colId xmlns:a16="http://schemas.microsoft.com/office/drawing/2014/main" val="3150606135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1096231983"/>
                    </a:ext>
                  </a:extLst>
                </a:gridCol>
                <a:gridCol w="2431960">
                  <a:extLst>
                    <a:ext uri="{9D8B030D-6E8A-4147-A177-3AD203B41FA5}">
                      <a16:colId xmlns:a16="http://schemas.microsoft.com/office/drawing/2014/main" val="2445762879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3351948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3844594014"/>
                    </a:ext>
                  </a:extLst>
                </a:gridCol>
              </a:tblGrid>
              <a:tr h="544749">
                <a:tc rowSpan="2"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Customers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Accounts</a:t>
                      </a: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Channels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72783"/>
                  </a:ext>
                </a:extLst>
              </a:tr>
              <a:tr h="544749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197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</a:rPr>
                        <a:t>Brands</a:t>
                      </a:r>
                      <a:endParaRPr lang="en-NL" b="1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latin typeface="Arial" panose="020B0604020202020204" pitchFamily="34" charset="0"/>
                        </a:rPr>
                        <a:t>&lt;Method&gt;</a:t>
                      </a:r>
                      <a:endParaRPr lang="en-NL" i="1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>
                          <a:latin typeface="Arial" panose="020B0604020202020204" pitchFamily="34" charset="0"/>
                        </a:rPr>
                        <a:t>&lt;Method&gt;</a:t>
                      </a:r>
                      <a:r>
                        <a:rPr lang="en-GB">
                          <a:latin typeface="Arial" panose="020B0604020202020204" pitchFamily="34" charset="0"/>
                        </a:rPr>
                        <a:t>  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483356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0541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Subcategory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latin typeface="Arial" panose="020B0604020202020204" pitchFamily="34" charset="0"/>
                        </a:rPr>
                        <a:t>&lt;Method&gt;</a:t>
                      </a:r>
                      <a:endParaRPr lang="en-NL" i="1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305492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Product Family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94970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Article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latin typeface="Arial" panose="020B0604020202020204" pitchFamily="34" charset="0"/>
                        </a:rPr>
                        <a:t>&lt;Method&gt;</a:t>
                      </a:r>
                      <a:endParaRPr lang="en-NL" i="1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52445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234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4CBB72-1B59-3516-13C0-198BB319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With? 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80812-8832-AB6F-407A-0B9500CA5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ETS, innovations state space models!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80366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0590-5EFE-1560-FC13-36A6F99B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63B8DF-BF92-DCD0-EFCB-8FF36DA1D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805958"/>
              </p:ext>
            </p:extLst>
          </p:nvPr>
        </p:nvGraphicFramePr>
        <p:xfrm>
          <a:off x="485841" y="1767600"/>
          <a:ext cx="11074400" cy="497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67">
                  <a:extLst>
                    <a:ext uri="{9D8B030D-6E8A-4147-A177-3AD203B41FA5}">
                      <a16:colId xmlns:a16="http://schemas.microsoft.com/office/drawing/2014/main" val="3150606135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1096231983"/>
                    </a:ext>
                  </a:extLst>
                </a:gridCol>
                <a:gridCol w="2431960">
                  <a:extLst>
                    <a:ext uri="{9D8B030D-6E8A-4147-A177-3AD203B41FA5}">
                      <a16:colId xmlns:a16="http://schemas.microsoft.com/office/drawing/2014/main" val="2445762879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3351948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3844594014"/>
                    </a:ext>
                  </a:extLst>
                </a:gridCol>
              </a:tblGrid>
              <a:tr h="544749">
                <a:tc rowSpan="2"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Customers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Accounts</a:t>
                      </a: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Channels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72783"/>
                  </a:ext>
                </a:extLst>
              </a:tr>
              <a:tr h="544749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197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</a:rPr>
                        <a:t>Brands</a:t>
                      </a:r>
                      <a:endParaRPr lang="en-NL" b="1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ETS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ETS  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483356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0541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Subcategory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ETS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305492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Product Family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94970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Article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ETS</a:t>
                      </a:r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 panose="020B0604020202020204" pitchFamily="34" charset="0"/>
                        </a:rPr>
                        <a:t>…</a:t>
                      </a:r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52445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234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A1BCA14-DCB9-B09A-AE35-CCC3FF7C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With?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D71F0-7D37-F722-C129-0647D930C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ETS, one </a:t>
            </a:r>
            <a:r>
              <a:rPr lang="en-US" sz="3600" b="1" i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sz="3600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fits all!</a:t>
            </a:r>
            <a:endParaRPr lang="en-US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2043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3BC89-088E-21F8-A6A0-93E7B2F38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A67E17-4D6C-3B31-9C43-212D25A140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87" r="4881" b="27227"/>
          <a:stretch/>
        </p:blipFill>
        <p:spPr>
          <a:xfrm>
            <a:off x="1145498" y="1634151"/>
            <a:ext cx="9589054" cy="4591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4EF366-A3FA-9C3E-60E9-C2300B44CD6B}"/>
              </a:ext>
            </a:extLst>
          </p:cNvPr>
          <p:cNvSpPr txBox="1"/>
          <p:nvPr/>
        </p:nvSpPr>
        <p:spPr>
          <a:xfrm rot="16200000">
            <a:off x="175448" y="4264677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F5E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endParaRPr lang="en-NL" sz="2400">
              <a:solidFill>
                <a:srgbClr val="0F5E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AD745-E8F4-F353-182A-745FB857FA6C}"/>
              </a:ext>
            </a:extLst>
          </p:cNvPr>
          <p:cNvSpPr txBox="1"/>
          <p:nvPr/>
        </p:nvSpPr>
        <p:spPr>
          <a:xfrm rot="16200000">
            <a:off x="232282" y="2926673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endParaRPr lang="en-NL" sz="240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1F5F2-FFAA-9939-B27D-01F573EA4F93}"/>
              </a:ext>
            </a:extLst>
          </p:cNvPr>
          <p:cNvSpPr txBox="1"/>
          <p:nvPr/>
        </p:nvSpPr>
        <p:spPr>
          <a:xfrm>
            <a:off x="5594810" y="6227272"/>
            <a:ext cx="222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F5E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</a:t>
            </a:r>
            <a:r>
              <a:rPr lang="en-GB" sz="24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endParaRPr lang="en-NL" sz="240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C2DBBAE-B19B-709F-1798-CFC4AFB6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With?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510E81-31E4-215D-F7D3-0F411972E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time series classified by its features</a:t>
            </a:r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BDC2459-1F13-F0B9-F39F-D307A0320FCB}"/>
              </a:ext>
            </a:extLst>
          </p:cNvPr>
          <p:cNvPicPr>
            <a:picLocks/>
          </p:cNvPicPr>
          <p:nvPr/>
        </p:nvPicPr>
        <p:blipFill>
          <a:blip r:embed="rId5"/>
          <a:srcRect l="10143" t="5407" r="7041" b="74075"/>
          <a:stretch/>
        </p:blipFill>
        <p:spPr>
          <a:xfrm>
            <a:off x="7931697" y="2495272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BD07BC-6F26-43E4-A92D-8C3B55F5D11B}"/>
              </a:ext>
            </a:extLst>
          </p:cNvPr>
          <p:cNvPicPr>
            <a:picLocks/>
          </p:cNvPicPr>
          <p:nvPr/>
        </p:nvPicPr>
        <p:blipFill>
          <a:blip r:embed="rId6"/>
          <a:srcRect l="11317" t="5926" r="6858" b="73556"/>
          <a:stretch/>
        </p:blipFill>
        <p:spPr>
          <a:xfrm>
            <a:off x="2328199" y="3500612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67A3D8-010B-5BD3-29B7-9450A81021D2}"/>
              </a:ext>
            </a:extLst>
          </p:cNvPr>
          <p:cNvPicPr>
            <a:picLocks/>
          </p:cNvPicPr>
          <p:nvPr/>
        </p:nvPicPr>
        <p:blipFill>
          <a:blip r:embed="rId7"/>
          <a:srcRect l="11423" t="5334" r="7055" b="66519"/>
          <a:stretch/>
        </p:blipFill>
        <p:spPr>
          <a:xfrm>
            <a:off x="4306395" y="4680859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E6C085-6F23-895E-BDF7-DE37647598B8}"/>
              </a:ext>
            </a:extLst>
          </p:cNvPr>
          <p:cNvPicPr>
            <a:picLocks/>
          </p:cNvPicPr>
          <p:nvPr/>
        </p:nvPicPr>
        <p:blipFill>
          <a:blip r:embed="rId8"/>
          <a:srcRect l="10619" t="5111" r="7212" b="66593"/>
          <a:stretch/>
        </p:blipFill>
        <p:spPr>
          <a:xfrm>
            <a:off x="7040386" y="3958515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EEF6C4-AB2C-FBC4-3F3D-8A288472C76F}"/>
              </a:ext>
            </a:extLst>
          </p:cNvPr>
          <p:cNvPicPr>
            <a:picLocks/>
          </p:cNvPicPr>
          <p:nvPr/>
        </p:nvPicPr>
        <p:blipFill>
          <a:blip r:embed="rId9"/>
          <a:srcRect l="10195" t="5111" r="7255" b="73926"/>
          <a:stretch/>
        </p:blipFill>
        <p:spPr>
          <a:xfrm>
            <a:off x="5049622" y="2483282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162A543-7283-AA50-3E91-A95A5B80DF00}"/>
              </a:ext>
            </a:extLst>
          </p:cNvPr>
          <p:cNvPicPr>
            <a:picLocks/>
          </p:cNvPicPr>
          <p:nvPr/>
        </p:nvPicPr>
        <p:blipFill>
          <a:blip r:embed="rId10"/>
          <a:srcRect l="11997" t="5037" r="6977" b="73852"/>
          <a:stretch/>
        </p:blipFill>
        <p:spPr>
          <a:xfrm>
            <a:off x="1922551" y="2483282"/>
            <a:ext cx="2576830" cy="662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842304D-0E32-D103-CF63-940A9F364DCE}"/>
              </a:ext>
            </a:extLst>
          </p:cNvPr>
          <p:cNvSpPr/>
          <p:nvPr/>
        </p:nvSpPr>
        <p:spPr>
          <a:xfrm>
            <a:off x="5146546" y="2991775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32122-F1A9-B22D-6618-FF5661251C9D}"/>
              </a:ext>
            </a:extLst>
          </p:cNvPr>
          <p:cNvSpPr/>
          <p:nvPr/>
        </p:nvSpPr>
        <p:spPr>
          <a:xfrm>
            <a:off x="2019475" y="2982599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81F399-FC41-4ADF-940C-BB4072D9E035}"/>
              </a:ext>
            </a:extLst>
          </p:cNvPr>
          <p:cNvSpPr/>
          <p:nvPr/>
        </p:nvSpPr>
        <p:spPr>
          <a:xfrm>
            <a:off x="8037474" y="2991775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0281B-8E6E-3BFF-C4CE-5E0AEB7A418B}"/>
              </a:ext>
            </a:extLst>
          </p:cNvPr>
          <p:cNvSpPr/>
          <p:nvPr/>
        </p:nvSpPr>
        <p:spPr>
          <a:xfrm>
            <a:off x="7134744" y="4480485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55A401-EDA8-2DEB-9447-7DCFB847A4C7}"/>
              </a:ext>
            </a:extLst>
          </p:cNvPr>
          <p:cNvSpPr/>
          <p:nvPr/>
        </p:nvSpPr>
        <p:spPr>
          <a:xfrm>
            <a:off x="4433454" y="5125648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42DA19-E191-D65F-ABA3-840F9ACAEFA3}"/>
              </a:ext>
            </a:extLst>
          </p:cNvPr>
          <p:cNvSpPr/>
          <p:nvPr/>
        </p:nvSpPr>
        <p:spPr>
          <a:xfrm>
            <a:off x="2425123" y="3998151"/>
            <a:ext cx="2382981" cy="32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51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55D8E-2330-7CA9-BBBF-626090BF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91B4A0E1-7C4A-257C-F284-181C11013231}"/>
              </a:ext>
            </a:extLst>
          </p:cNvPr>
          <p:cNvPicPr>
            <a:picLocks/>
          </p:cNvPicPr>
          <p:nvPr/>
        </p:nvPicPr>
        <p:blipFill>
          <a:blip r:embed="rId4"/>
          <a:srcRect l="10143" t="5405" r="7041" b="73750"/>
          <a:stretch/>
        </p:blipFill>
        <p:spPr>
          <a:xfrm>
            <a:off x="8709215" y="2149837"/>
            <a:ext cx="3090672" cy="10588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0F7EAB6-12E8-A0D8-19B0-486113B4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With? 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E8CE95-9DDC-21DC-50F2-7475D1CFC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decomposition in Error, Trend, Season!</a:t>
            </a:r>
            <a:endParaRPr lang="en-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BFDDAF0-40ED-0220-20DE-E2DA665FF262}"/>
              </a:ext>
            </a:extLst>
          </p:cNvPr>
          <p:cNvPicPr>
            <a:picLocks/>
          </p:cNvPicPr>
          <p:nvPr/>
        </p:nvPicPr>
        <p:blipFill>
          <a:blip r:embed="rId5"/>
          <a:srcRect l="11423" t="5334" r="7055" b="66542"/>
          <a:stretch/>
        </p:blipFill>
        <p:spPr>
          <a:xfrm>
            <a:off x="1772285" y="2143361"/>
            <a:ext cx="3093720" cy="10653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F3842-2727-4256-C711-97A7BB5D3E9C}"/>
              </a:ext>
            </a:extLst>
          </p:cNvPr>
          <p:cNvPicPr>
            <a:picLocks/>
          </p:cNvPicPr>
          <p:nvPr/>
        </p:nvPicPr>
        <p:blipFill>
          <a:blip r:embed="rId6"/>
          <a:srcRect l="10619" t="5111" r="7212" b="66698"/>
          <a:stretch/>
        </p:blipFill>
        <p:spPr>
          <a:xfrm>
            <a:off x="5240750" y="2143361"/>
            <a:ext cx="3093720" cy="10653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FA8502D-55C2-1B49-490F-A7A096A32343}"/>
              </a:ext>
            </a:extLst>
          </p:cNvPr>
          <p:cNvGrpSpPr/>
          <p:nvPr/>
        </p:nvGrpSpPr>
        <p:grpSpPr>
          <a:xfrm>
            <a:off x="1831166" y="2876204"/>
            <a:ext cx="2975957" cy="446800"/>
            <a:chOff x="1812175" y="4405745"/>
            <a:chExt cx="3230880" cy="49458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F7C40E-EEAF-99A4-2AE3-EA98834E4B5F}"/>
                </a:ext>
              </a:extLst>
            </p:cNvPr>
            <p:cNvSpPr/>
            <p:nvPr/>
          </p:nvSpPr>
          <p:spPr>
            <a:xfrm>
              <a:off x="1812175" y="4405745"/>
              <a:ext cx="3230880" cy="494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10F01E0-B460-79D2-9467-C64656C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2587" y="4462529"/>
              <a:ext cx="3010055" cy="38102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8861B-230B-D618-A45E-95E6BE1C462E}"/>
              </a:ext>
            </a:extLst>
          </p:cNvPr>
          <p:cNvGrpSpPr/>
          <p:nvPr/>
        </p:nvGrpSpPr>
        <p:grpSpPr>
          <a:xfrm>
            <a:off x="5299631" y="2876203"/>
            <a:ext cx="2975957" cy="446800"/>
            <a:chOff x="5299631" y="2876203"/>
            <a:chExt cx="2975957" cy="4468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5C5BE83-438B-7A85-DF74-9D76BDA9AD93}"/>
                </a:ext>
              </a:extLst>
            </p:cNvPr>
            <p:cNvSpPr/>
            <p:nvPr/>
          </p:nvSpPr>
          <p:spPr>
            <a:xfrm>
              <a:off x="5299631" y="2876203"/>
              <a:ext cx="2975957" cy="44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BCB6EE-C85A-55C8-E634-ACCBD8C20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5597" y="2976264"/>
              <a:ext cx="2857806" cy="246675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F3E55E2-5AA1-2F4F-2F38-D65628A1D916}"/>
              </a:ext>
            </a:extLst>
          </p:cNvPr>
          <p:cNvGrpSpPr/>
          <p:nvPr/>
        </p:nvGrpSpPr>
        <p:grpSpPr>
          <a:xfrm>
            <a:off x="8781877" y="2876203"/>
            <a:ext cx="2975957" cy="446800"/>
            <a:chOff x="8781877" y="2876203"/>
            <a:chExt cx="2975957" cy="446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195D04D-45A6-8FEC-0548-85AF97D4231E}"/>
                </a:ext>
              </a:extLst>
            </p:cNvPr>
            <p:cNvSpPr/>
            <p:nvPr/>
          </p:nvSpPr>
          <p:spPr>
            <a:xfrm>
              <a:off x="8781877" y="2876203"/>
              <a:ext cx="2975957" cy="44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90768EB-5CDC-565D-AB83-D75F2AB39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67840" y="2963069"/>
              <a:ext cx="2804029" cy="27306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8064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54BC2-C3B0-EC6B-A59C-2E772EB06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0F5CD4D4-6D0D-8303-DE65-6A9D99A21948}"/>
              </a:ext>
            </a:extLst>
          </p:cNvPr>
          <p:cNvPicPr>
            <a:picLocks/>
          </p:cNvPicPr>
          <p:nvPr/>
        </p:nvPicPr>
        <p:blipFill>
          <a:blip r:embed="rId4"/>
          <a:srcRect l="10143" t="5405" r="7041" b="4589"/>
          <a:stretch/>
        </p:blipFill>
        <p:spPr>
          <a:xfrm>
            <a:off x="8709215" y="2149837"/>
            <a:ext cx="3090672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2CBE41C5-9179-88BD-A523-3470741B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With? 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6F61A-405B-F4A1-5E14-75BD086A4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decomposition in Error, Trend, Season!</a:t>
            </a:r>
            <a:endParaRPr lang="en-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A4D6448-3B50-B4B3-39E4-2A9BC5EC7518}"/>
              </a:ext>
            </a:extLst>
          </p:cNvPr>
          <p:cNvPicPr>
            <a:picLocks/>
          </p:cNvPicPr>
          <p:nvPr/>
        </p:nvPicPr>
        <p:blipFill>
          <a:blip r:embed="rId5"/>
          <a:srcRect l="11423" t="5334" r="7055" b="5635"/>
          <a:stretch/>
        </p:blipFill>
        <p:spPr>
          <a:xfrm>
            <a:off x="1772285" y="2143361"/>
            <a:ext cx="3093720" cy="3372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5F3AD-22CF-D4AD-4E00-830E0100376D}"/>
              </a:ext>
            </a:extLst>
          </p:cNvPr>
          <p:cNvPicPr>
            <a:picLocks/>
          </p:cNvPicPr>
          <p:nvPr/>
        </p:nvPicPr>
        <p:blipFill>
          <a:blip r:embed="rId6"/>
          <a:srcRect l="10619" t="5111" r="7212" b="5643"/>
          <a:stretch/>
        </p:blipFill>
        <p:spPr>
          <a:xfrm>
            <a:off x="5240750" y="2143361"/>
            <a:ext cx="3093720" cy="3372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470454-7FE5-224A-70EF-81EC9020130E}"/>
              </a:ext>
            </a:extLst>
          </p:cNvPr>
          <p:cNvSpPr txBox="1"/>
          <p:nvPr/>
        </p:nvSpPr>
        <p:spPr>
          <a:xfrm>
            <a:off x="35560" y="3647440"/>
            <a:ext cx="1375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D9D9D9"/>
                </a:solidFill>
                <a:latin typeface="Arial Black" panose="020B0A04020102020204" pitchFamily="34" charset="0"/>
              </a:rPr>
              <a:t>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4BEEA-B721-6921-F85C-9CEF984CA99D}"/>
              </a:ext>
            </a:extLst>
          </p:cNvPr>
          <p:cNvSpPr txBox="1"/>
          <p:nvPr/>
        </p:nvSpPr>
        <p:spPr>
          <a:xfrm>
            <a:off x="35560" y="478028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6A12D"/>
                </a:solidFill>
                <a:latin typeface="Arial Black" panose="020B0A04020102020204" pitchFamily="34" charset="0"/>
              </a:rPr>
              <a:t>TREND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3540F-D444-EB50-BCE1-0DA485F5DFC4}"/>
              </a:ext>
            </a:extLst>
          </p:cNvPr>
          <p:cNvSpPr txBox="1"/>
          <p:nvPr/>
        </p:nvSpPr>
        <p:spPr>
          <a:xfrm>
            <a:off x="35560" y="5963920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C5C39"/>
                </a:solidFill>
                <a:latin typeface="Arial Black" panose="020B0A04020102020204" pitchFamily="34" charset="0"/>
              </a:rPr>
              <a:t>SEASON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27E578-6153-2901-9682-3F49EE4551E4}"/>
              </a:ext>
            </a:extLst>
          </p:cNvPr>
          <p:cNvSpPr txBox="1"/>
          <p:nvPr/>
        </p:nvSpPr>
        <p:spPr>
          <a:xfrm>
            <a:off x="9910194" y="3425254"/>
            <a:ext cx="910827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bIns="0" rtlCol="0">
            <a:spAutoFit/>
          </a:bodyPr>
          <a:lstStyle>
            <a:defPPr>
              <a:defRPr lang="en-VN"/>
            </a:defPPr>
            <a:lvl1pPr>
              <a:defRPr sz="6000">
                <a:solidFill>
                  <a:srgbClr val="D9D9D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62971A-6415-C876-A207-4F5249F094EC}"/>
              </a:ext>
            </a:extLst>
          </p:cNvPr>
          <p:cNvSpPr txBox="1"/>
          <p:nvPr/>
        </p:nvSpPr>
        <p:spPr>
          <a:xfrm>
            <a:off x="9952674" y="4526067"/>
            <a:ext cx="825867" cy="923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bIns="0" rtlCol="0">
            <a:spAutoFit/>
          </a:bodyPr>
          <a:lstStyle>
            <a:defPPr>
              <a:defRPr lang="en-VN"/>
            </a:defPPr>
            <a:lvl1pPr>
              <a:defRPr sz="6000">
                <a:solidFill>
                  <a:srgbClr val="F6A12D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03026A-BF48-2242-8B4D-CB46F7B31D6D}"/>
              </a:ext>
            </a:extLst>
          </p:cNvPr>
          <p:cNvSpPr txBox="1"/>
          <p:nvPr/>
        </p:nvSpPr>
        <p:spPr>
          <a:xfrm>
            <a:off x="2998290" y="3425254"/>
            <a:ext cx="782587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bIns="0" rtlCol="0">
            <a:spAutoFit/>
          </a:bodyPr>
          <a:lstStyle/>
          <a:p>
            <a:r>
              <a:rPr lang="en-US" sz="6000">
                <a:solidFill>
                  <a:srgbClr val="D9D9D9"/>
                </a:solidFill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15F68C-5487-6C50-CFD4-CA98BEA0EC31}"/>
              </a:ext>
            </a:extLst>
          </p:cNvPr>
          <p:cNvSpPr txBox="1"/>
          <p:nvPr/>
        </p:nvSpPr>
        <p:spPr>
          <a:xfrm>
            <a:off x="2827570" y="4526067"/>
            <a:ext cx="1124026" cy="923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bIns="0" rtlCol="0">
            <a:spAutoFit/>
          </a:bodyPr>
          <a:lstStyle/>
          <a:p>
            <a:r>
              <a:rPr lang="en-US" sz="6000">
                <a:solidFill>
                  <a:srgbClr val="F6A12D"/>
                </a:solidFill>
                <a:latin typeface="Arial Black" panose="020B0A04020102020204" pitchFamily="34" charset="0"/>
              </a:rPr>
              <a:t>A</a:t>
            </a:r>
            <a:r>
              <a:rPr lang="en-US" sz="6000" baseline="-25000">
                <a:solidFill>
                  <a:srgbClr val="F6A12D"/>
                </a:solidFill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89B943-5B94-3725-0C73-BB4D9C9B4AA6}"/>
              </a:ext>
            </a:extLst>
          </p:cNvPr>
          <p:cNvSpPr txBox="1"/>
          <p:nvPr/>
        </p:nvSpPr>
        <p:spPr>
          <a:xfrm>
            <a:off x="9910194" y="5706956"/>
            <a:ext cx="910827" cy="923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bIns="0" rtlCol="0" anchor="b" anchorCtr="0">
            <a:spAutoFit/>
          </a:bodyPr>
          <a:lstStyle>
            <a:defPPr>
              <a:defRPr lang="en-VN"/>
            </a:defPPr>
            <a:lvl1pPr>
              <a:defRPr sz="6000">
                <a:solidFill>
                  <a:srgbClr val="0C5C3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0CD175-2DA7-5003-6CAA-E3EA2DB325B8}"/>
              </a:ext>
            </a:extLst>
          </p:cNvPr>
          <p:cNvSpPr txBox="1"/>
          <p:nvPr/>
        </p:nvSpPr>
        <p:spPr>
          <a:xfrm>
            <a:off x="2976650" y="5706956"/>
            <a:ext cx="825867" cy="923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bIns="0" rtlCol="0">
            <a:spAutoFit/>
          </a:bodyPr>
          <a:lstStyle>
            <a:defPPr>
              <a:defRPr lang="en-VN"/>
            </a:defPPr>
            <a:lvl1pPr>
              <a:defRPr sz="6000">
                <a:solidFill>
                  <a:srgbClr val="0C5C3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1817ED-8606-FA51-D59C-FE6AC9C21E9A}"/>
              </a:ext>
            </a:extLst>
          </p:cNvPr>
          <p:cNvSpPr txBox="1"/>
          <p:nvPr/>
        </p:nvSpPr>
        <p:spPr>
          <a:xfrm>
            <a:off x="6489223" y="5706956"/>
            <a:ext cx="825867" cy="923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bIns="0" rtlCol="0">
            <a:spAutoFit/>
          </a:bodyPr>
          <a:lstStyle>
            <a:defPPr>
              <a:defRPr lang="en-VN"/>
            </a:defPPr>
            <a:lvl1pPr>
              <a:defRPr sz="6000">
                <a:solidFill>
                  <a:srgbClr val="0C5C3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1BB11B-D22A-F241-BCCD-1E0333F1446C}"/>
              </a:ext>
            </a:extLst>
          </p:cNvPr>
          <p:cNvSpPr txBox="1"/>
          <p:nvPr/>
        </p:nvSpPr>
        <p:spPr>
          <a:xfrm>
            <a:off x="6489223" y="4526067"/>
            <a:ext cx="825867" cy="923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bIns="0" rtlCol="0">
            <a:spAutoFit/>
          </a:bodyPr>
          <a:lstStyle>
            <a:defPPr>
              <a:defRPr lang="en-VN"/>
            </a:defPPr>
            <a:lvl1pPr>
              <a:defRPr sz="6000">
                <a:solidFill>
                  <a:srgbClr val="F6A12D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7EE16-07BC-DE68-4D06-5E2ABB1F56F1}"/>
              </a:ext>
            </a:extLst>
          </p:cNvPr>
          <p:cNvSpPr txBox="1"/>
          <p:nvPr/>
        </p:nvSpPr>
        <p:spPr>
          <a:xfrm>
            <a:off x="6510863" y="3425254"/>
            <a:ext cx="782587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bIns="0" rtlCol="0">
            <a:spAutoFit/>
          </a:bodyPr>
          <a:lstStyle>
            <a:defPPr>
              <a:defRPr lang="en-VN"/>
            </a:defPPr>
            <a:lvl1pPr>
              <a:defRPr sz="6000">
                <a:solidFill>
                  <a:srgbClr val="D9D9D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A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C48718-E6DC-0058-70C6-DB0944900F81}"/>
              </a:ext>
            </a:extLst>
          </p:cNvPr>
          <p:cNvCxnSpPr>
            <a:cxnSpLocks/>
          </p:cNvCxnSpPr>
          <p:nvPr/>
        </p:nvCxnSpPr>
        <p:spPr>
          <a:xfrm flipH="1">
            <a:off x="448887" y="4435837"/>
            <a:ext cx="60405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4DFE0BD-CB9A-38BC-B28B-AF4E82D06748}"/>
              </a:ext>
            </a:extLst>
          </p:cNvPr>
          <p:cNvCxnSpPr>
            <a:cxnSpLocks/>
          </p:cNvCxnSpPr>
          <p:nvPr/>
        </p:nvCxnSpPr>
        <p:spPr>
          <a:xfrm flipH="1">
            <a:off x="448887" y="5510043"/>
            <a:ext cx="60405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394EA6A-879B-1544-7AFB-553BFACE8A31}"/>
              </a:ext>
            </a:extLst>
          </p:cNvPr>
          <p:cNvCxnSpPr>
            <a:cxnSpLocks/>
          </p:cNvCxnSpPr>
          <p:nvPr/>
        </p:nvCxnSpPr>
        <p:spPr>
          <a:xfrm flipH="1">
            <a:off x="448887" y="3252658"/>
            <a:ext cx="60405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DD03AAC-4F19-7E02-8CC9-C4AEB15DE7FB}"/>
              </a:ext>
            </a:extLst>
          </p:cNvPr>
          <p:cNvGrpSpPr/>
          <p:nvPr/>
        </p:nvGrpSpPr>
        <p:grpSpPr>
          <a:xfrm>
            <a:off x="1831166" y="2876204"/>
            <a:ext cx="2975957" cy="446800"/>
            <a:chOff x="1812175" y="4405745"/>
            <a:chExt cx="3230880" cy="4945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E870FA-F49A-A4B9-BA06-F3221A79284A}"/>
                </a:ext>
              </a:extLst>
            </p:cNvPr>
            <p:cNvSpPr/>
            <p:nvPr/>
          </p:nvSpPr>
          <p:spPr>
            <a:xfrm>
              <a:off x="1812175" y="4405745"/>
              <a:ext cx="3230880" cy="494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3567BB-55A0-70D6-97EC-ED20C2A0D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2587" y="4462529"/>
              <a:ext cx="3010055" cy="38102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83D10-F109-7B1C-AF6F-F18740A728BA}"/>
              </a:ext>
            </a:extLst>
          </p:cNvPr>
          <p:cNvGrpSpPr/>
          <p:nvPr/>
        </p:nvGrpSpPr>
        <p:grpSpPr>
          <a:xfrm>
            <a:off x="5299631" y="2876203"/>
            <a:ext cx="2975957" cy="446800"/>
            <a:chOff x="5299631" y="2876203"/>
            <a:chExt cx="2975957" cy="446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0DBDDC-D245-477C-30F7-E6CD7553DE7D}"/>
                </a:ext>
              </a:extLst>
            </p:cNvPr>
            <p:cNvSpPr/>
            <p:nvPr/>
          </p:nvSpPr>
          <p:spPr>
            <a:xfrm>
              <a:off x="5299631" y="2876203"/>
              <a:ext cx="2975957" cy="44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C982DD4-298B-494A-5CEC-2A0B75DBC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5597" y="2976264"/>
              <a:ext cx="2857806" cy="2466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4EF547-680E-2098-86DF-C87673C7E1B8}"/>
              </a:ext>
            </a:extLst>
          </p:cNvPr>
          <p:cNvGrpSpPr/>
          <p:nvPr/>
        </p:nvGrpSpPr>
        <p:grpSpPr>
          <a:xfrm>
            <a:off x="8781877" y="2876203"/>
            <a:ext cx="2975957" cy="446800"/>
            <a:chOff x="8781877" y="2876203"/>
            <a:chExt cx="2975957" cy="446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1E1915-6322-1936-8FD3-F98C47645B6A}"/>
                </a:ext>
              </a:extLst>
            </p:cNvPr>
            <p:cNvSpPr/>
            <p:nvPr/>
          </p:nvSpPr>
          <p:spPr>
            <a:xfrm>
              <a:off x="8781877" y="2876203"/>
              <a:ext cx="2975957" cy="44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895682-D10B-2BE2-32F8-B39A90605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67840" y="2963069"/>
              <a:ext cx="2804029" cy="27306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8559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39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9DCA4-4020-A73A-98F1-605E377B3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584D68A-0D10-E4EA-1F31-CEC358723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26399"/>
              </p:ext>
            </p:extLst>
          </p:nvPr>
        </p:nvGraphicFramePr>
        <p:xfrm>
          <a:off x="485841" y="1767600"/>
          <a:ext cx="11074400" cy="497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67">
                  <a:extLst>
                    <a:ext uri="{9D8B030D-6E8A-4147-A177-3AD203B41FA5}">
                      <a16:colId xmlns:a16="http://schemas.microsoft.com/office/drawing/2014/main" val="3150606135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1096231983"/>
                    </a:ext>
                  </a:extLst>
                </a:gridCol>
                <a:gridCol w="2431960">
                  <a:extLst>
                    <a:ext uri="{9D8B030D-6E8A-4147-A177-3AD203B41FA5}">
                      <a16:colId xmlns:a16="http://schemas.microsoft.com/office/drawing/2014/main" val="2445762879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3351948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3844594014"/>
                    </a:ext>
                  </a:extLst>
                </a:gridCol>
              </a:tblGrid>
              <a:tr h="544749">
                <a:tc rowSpan="2"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Customers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Accounts</a:t>
                      </a: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Channels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72783"/>
                  </a:ext>
                </a:extLst>
              </a:tr>
              <a:tr h="544749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197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</a:rPr>
                        <a:t>Brands</a:t>
                      </a:r>
                      <a:endParaRPr lang="en-NL" b="1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483356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0541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Subcategory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305492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Product Family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94970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Article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52445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23482"/>
                  </a:ext>
                </a:extLst>
              </a:tr>
            </a:tbl>
          </a:graphicData>
        </a:graphic>
      </p:graphicFrame>
      <p:sp>
        <p:nvSpPr>
          <p:cNvPr id="21" name="Arrow: Down 20">
            <a:extLst>
              <a:ext uri="{FF2B5EF4-FFF2-40B4-BE49-F238E27FC236}">
                <a16:creationId xmlns:a16="http://schemas.microsoft.com/office/drawing/2014/main" id="{BEA8F902-5C95-8155-A59A-D4B7CE4D3015}"/>
              </a:ext>
            </a:extLst>
          </p:cNvPr>
          <p:cNvSpPr/>
          <p:nvPr/>
        </p:nvSpPr>
        <p:spPr>
          <a:xfrm>
            <a:off x="7856055" y="3528288"/>
            <a:ext cx="204959" cy="138403"/>
          </a:xfrm>
          <a:prstGeom prst="downArrow">
            <a:avLst/>
          </a:prstGeom>
          <a:solidFill>
            <a:srgbClr val="F6A12D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215FB-B8E9-86A8-2104-740A84AEA993}"/>
              </a:ext>
            </a:extLst>
          </p:cNvPr>
          <p:cNvSpPr txBox="1"/>
          <p:nvPr/>
        </p:nvSpPr>
        <p:spPr>
          <a:xfrm>
            <a:off x="7726896" y="3499418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drinks</a:t>
            </a:r>
            <a:endParaRPr lang="en-NL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C63D5-F0EC-F45D-0CF6-E069D740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With? 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99E27C-B459-FD8F-1595-B46F22135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Single level approach may cause inaccuracies!</a:t>
            </a:r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EC4D8-C756-D61E-98D8-5DB49987CBCB}"/>
              </a:ext>
            </a:extLst>
          </p:cNvPr>
          <p:cNvSpPr txBox="1"/>
          <p:nvPr/>
        </p:nvSpPr>
        <p:spPr>
          <a:xfrm>
            <a:off x="5206701" y="378000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kern="120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ETS(A, N, </a:t>
            </a:r>
            <a:r>
              <a:rPr lang="en-GB" sz="1800" b="1" kern="1200">
                <a:solidFill>
                  <a:schemeClr val="dk1"/>
                </a:solidFill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M</a:t>
            </a:r>
            <a:r>
              <a:rPr lang="en-GB" sz="1800" kern="120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lang="en-NL" sz="1800" kern="1200">
              <a:solidFill>
                <a:schemeClr val="dk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2DF4D-5B57-65FB-1BEF-8A1CA01AD192}"/>
              </a:ext>
            </a:extLst>
          </p:cNvPr>
          <p:cNvSpPr txBox="1"/>
          <p:nvPr/>
        </p:nvSpPr>
        <p:spPr>
          <a:xfrm>
            <a:off x="7604822" y="2815773"/>
            <a:ext cx="125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down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53B41-F8D5-2C9B-2974-CC1E375E4845}"/>
              </a:ext>
            </a:extLst>
          </p:cNvPr>
          <p:cNvSpPr txBox="1"/>
          <p:nvPr/>
        </p:nvSpPr>
        <p:spPr>
          <a:xfrm>
            <a:off x="7822059" y="614850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C5C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 Up</a:t>
            </a:r>
            <a:endParaRPr lang="en-NL" b="1" dirty="0">
              <a:solidFill>
                <a:srgbClr val="0C5C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C6CDEF-71D7-36C0-6651-5A3F6D1DCF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24" y="3721183"/>
            <a:ext cx="2160000" cy="180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09AC3D6-BDF0-6C49-27A1-CA72E84C3804}"/>
              </a:ext>
            </a:extLst>
          </p:cNvPr>
          <p:cNvSpPr/>
          <p:nvPr/>
        </p:nvSpPr>
        <p:spPr>
          <a:xfrm>
            <a:off x="7183724" y="3804637"/>
            <a:ext cx="2160000" cy="97200"/>
          </a:xfrm>
          <a:prstGeom prst="rect">
            <a:avLst/>
          </a:prstGeom>
          <a:solidFill>
            <a:srgbClr val="F6A1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C562B5-BE7D-86C7-AD85-E66FB1E588B5}"/>
              </a:ext>
            </a:extLst>
          </p:cNvPr>
          <p:cNvSpPr txBox="1"/>
          <p:nvPr/>
        </p:nvSpPr>
        <p:spPr>
          <a:xfrm>
            <a:off x="8268486" y="3416719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6A12D"/>
                </a:solidFill>
                <a:latin typeface="Arial Black" panose="020B0A04020102020204" pitchFamily="34" charset="0"/>
              </a:rPr>
              <a:t>%</a:t>
            </a:r>
            <a:endParaRPr lang="en-NL" dirty="0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82F4FA-4FB7-0E53-CF0C-A2F29BEED8B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83724" y="4007814"/>
            <a:ext cx="2160000" cy="180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FDB0AB2-23B5-E80C-D1A9-B3E62A1DC036}"/>
              </a:ext>
            </a:extLst>
          </p:cNvPr>
          <p:cNvSpPr/>
          <p:nvPr/>
        </p:nvSpPr>
        <p:spPr>
          <a:xfrm>
            <a:off x="7183724" y="3222546"/>
            <a:ext cx="2160000" cy="192917"/>
          </a:xfrm>
          <a:prstGeom prst="rect">
            <a:avLst/>
          </a:prstGeom>
          <a:solidFill>
            <a:srgbClr val="A4A4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Arial Black" panose="020B0A04020102020204" pitchFamily="34" charset="0"/>
              </a:rPr>
              <a:t>actuals</a:t>
            </a:r>
            <a:endParaRPr lang="en-NL">
              <a:latin typeface="Arial Black" panose="020B0A04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33994C-0645-B4B4-E393-348D7366D826}"/>
              </a:ext>
            </a:extLst>
          </p:cNvPr>
          <p:cNvSpPr/>
          <p:nvPr/>
        </p:nvSpPr>
        <p:spPr>
          <a:xfrm>
            <a:off x="7183724" y="4082400"/>
            <a:ext cx="2160000" cy="97200"/>
          </a:xfrm>
          <a:prstGeom prst="rect">
            <a:avLst/>
          </a:prstGeom>
          <a:solidFill>
            <a:srgbClr val="0F5E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9F1209-B886-892E-E009-B7BB70524990}"/>
              </a:ext>
            </a:extLst>
          </p:cNvPr>
          <p:cNvSpPr/>
          <p:nvPr/>
        </p:nvSpPr>
        <p:spPr>
          <a:xfrm>
            <a:off x="7183724" y="3222546"/>
            <a:ext cx="2160000" cy="192917"/>
          </a:xfrm>
          <a:prstGeom prst="rect">
            <a:avLst/>
          </a:prstGeom>
          <a:solidFill>
            <a:srgbClr val="F6A1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latin typeface="Arial Black" panose="020B0A04020102020204" pitchFamily="34" charset="0"/>
              </a:rPr>
              <a:t>forecast</a:t>
            </a:r>
            <a:endParaRPr lang="en-NL" b="1">
              <a:latin typeface="Arial Black" panose="020B0A040201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E0F605-6160-4E3C-DF36-E404E33AD9C1}"/>
              </a:ext>
            </a:extLst>
          </p:cNvPr>
          <p:cNvSpPr/>
          <p:nvPr/>
        </p:nvSpPr>
        <p:spPr>
          <a:xfrm>
            <a:off x="7183724" y="4007813"/>
            <a:ext cx="606535" cy="74803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165D7C-05C7-E139-1D32-35A22111E8DB}"/>
              </a:ext>
            </a:extLst>
          </p:cNvPr>
          <p:cNvSpPr/>
          <p:nvPr/>
        </p:nvSpPr>
        <p:spPr>
          <a:xfrm>
            <a:off x="8737189" y="4007813"/>
            <a:ext cx="606535" cy="74803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C30B30-FEFA-CBFC-9D06-B3525163B8E3}"/>
              </a:ext>
            </a:extLst>
          </p:cNvPr>
          <p:cNvSpPr/>
          <p:nvPr/>
        </p:nvSpPr>
        <p:spPr>
          <a:xfrm>
            <a:off x="7757746" y="3721477"/>
            <a:ext cx="998110" cy="83160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64E0F96-F500-0226-0136-9334E663F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80" y="4337235"/>
            <a:ext cx="912012" cy="115698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1AF1E7-EEDB-7C7A-3B38-D9446D52CA6B}"/>
              </a:ext>
            </a:extLst>
          </p:cNvPr>
          <p:cNvSpPr txBox="1"/>
          <p:nvPr/>
        </p:nvSpPr>
        <p:spPr>
          <a:xfrm>
            <a:off x="5216400" y="557407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kern="120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ETS(A, </a:t>
            </a:r>
            <a:r>
              <a:rPr lang="en-GB" sz="1800" kern="1200">
                <a:solidFill>
                  <a:srgbClr val="FF0000"/>
                </a:solidFill>
                <a:latin typeface="Arial Black" panose="020B0A04020102020204" pitchFamily="34" charset="0"/>
              </a:rPr>
              <a:t>N</a:t>
            </a:r>
            <a:r>
              <a:rPr lang="en-GB" sz="1800" kern="120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GB">
                <a:solidFill>
                  <a:srgbClr val="FF0000"/>
                </a:solidFill>
                <a:highlight>
                  <a:srgbClr val="FFFF00"/>
                </a:highlight>
                <a:latin typeface="Arial Black" panose="020B0A04020102020204" pitchFamily="34" charset="0"/>
              </a:rPr>
              <a:t>N</a:t>
            </a:r>
            <a:r>
              <a:rPr lang="en-GB" sz="1800" kern="120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lang="en-NL" sz="1800" kern="1200">
              <a:solidFill>
                <a:schemeClr val="dk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6675C9-7C57-85E1-4E5B-2C9EF027A156}"/>
              </a:ext>
            </a:extLst>
          </p:cNvPr>
          <p:cNvSpPr txBox="1"/>
          <p:nvPr/>
        </p:nvSpPr>
        <p:spPr>
          <a:xfrm>
            <a:off x="5206701" y="3133011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ETS(A, </a:t>
            </a:r>
            <a:r>
              <a:rPr lang="en-GB" sz="1800" kern="1200" dirty="0">
                <a:latin typeface="Arial" panose="020B0604020202020204" pitchFamily="34" charset="0"/>
                <a:ea typeface="+mn-ea"/>
                <a:cs typeface="+mn-cs"/>
              </a:rPr>
              <a:t>N</a:t>
            </a:r>
            <a:r>
              <a:rPr lang="en-GB" sz="18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N</a:t>
            </a:r>
            <a:r>
              <a:rPr lang="en-GB" sz="18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lang="en-NL" sz="1800" kern="1200" dirty="0">
              <a:solidFill>
                <a:schemeClr val="dk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D226D-4562-8877-7DB0-66731B56C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106" y="3504237"/>
            <a:ext cx="554916" cy="139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C254D-52D7-E039-4F22-47868E4DC301}"/>
              </a:ext>
            </a:extLst>
          </p:cNvPr>
          <p:cNvSpPr txBox="1"/>
          <p:nvPr/>
        </p:nvSpPr>
        <p:spPr>
          <a:xfrm>
            <a:off x="7799475" y="4133654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 drinks</a:t>
            </a:r>
            <a:endParaRPr lang="en-NL" sz="12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F6432E-0DD8-C9B0-B313-133651B77A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" r="1920"/>
          <a:stretch/>
        </p:blipFill>
        <p:spPr>
          <a:xfrm>
            <a:off x="6821098" y="5542491"/>
            <a:ext cx="3222203" cy="644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DCCF0B-BB3A-3FEB-A8BE-9898AA22E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7589" y="4971703"/>
            <a:ext cx="859500" cy="133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AEA70A-CB18-B0C9-5092-3DFD0F79A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66" y="3528288"/>
            <a:ext cx="859500" cy="133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age 36">
            <a:extLst>
              <a:ext uri="{FF2B5EF4-FFF2-40B4-BE49-F238E27FC236}">
                <a16:creationId xmlns:a16="http://schemas.microsoft.com/office/drawing/2014/main" id="{3597C150-9C83-043F-3B16-97F06A7FECC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92" t="30634" r="13661" b="32342"/>
          <a:stretch/>
        </p:blipFill>
        <p:spPr>
          <a:xfrm>
            <a:off x="9623354" y="2837357"/>
            <a:ext cx="2062779" cy="611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88F31-7D87-A688-D504-E418FD401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7881" y="5568123"/>
            <a:ext cx="2411119" cy="56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8ED2A-0B78-B32B-0E11-BEB797C135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1413" y="6306338"/>
            <a:ext cx="420105" cy="420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98C406-EAD4-FF65-A9CC-B70C4934AC1F}"/>
              </a:ext>
            </a:extLst>
          </p:cNvPr>
          <p:cNvSpPr txBox="1"/>
          <p:nvPr/>
        </p:nvSpPr>
        <p:spPr>
          <a:xfrm>
            <a:off x="10619874" y="5173054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6A12D"/>
                </a:solidFill>
                <a:latin typeface="Arial Black" panose="020B0A04020102020204" pitchFamily="34" charset="0"/>
              </a:rPr>
              <a:t>%</a:t>
            </a:r>
            <a:endParaRPr lang="en-NL" dirty="0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D129AB3-EC2A-1C02-2CEF-23E9CDC602F3}"/>
              </a:ext>
            </a:extLst>
          </p:cNvPr>
          <p:cNvSpPr/>
          <p:nvPr/>
        </p:nvSpPr>
        <p:spPr>
          <a:xfrm>
            <a:off x="10406660" y="5288518"/>
            <a:ext cx="204959" cy="138403"/>
          </a:xfrm>
          <a:prstGeom prst="downArrow">
            <a:avLst/>
          </a:prstGeom>
          <a:solidFill>
            <a:srgbClr val="F6A12D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83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11" grpId="0"/>
      <p:bldP spid="11" grpId="1"/>
      <p:bldP spid="7" grpId="0"/>
      <p:bldP spid="7" grpId="1"/>
      <p:bldP spid="3" grpId="0"/>
      <p:bldP spid="3" grpId="1"/>
      <p:bldP spid="6" grpId="0"/>
      <p:bldP spid="6" grpId="1"/>
      <p:bldP spid="24" grpId="0" animBg="1"/>
      <p:bldP spid="24" grpId="1" animBg="1"/>
      <p:bldP spid="25" grpId="0"/>
      <p:bldP spid="25" grpId="1"/>
      <p:bldP spid="25" grpId="2"/>
      <p:bldP spid="32" grpId="0" animBg="1"/>
      <p:bldP spid="32" grpId="1" animBg="1"/>
      <p:bldP spid="32" grpId="2" animBg="1"/>
      <p:bldP spid="23" grpId="0" animBg="1"/>
      <p:bldP spid="23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48" grpId="0"/>
      <p:bldP spid="48" grpId="1"/>
      <p:bldP spid="49" grpId="0"/>
      <p:bldP spid="49" grpId="1"/>
      <p:bldP spid="4" grpId="0"/>
      <p:bldP spid="4" grpId="1"/>
      <p:bldP spid="14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shaking hands&#10;&#10;AI-generated content may be incorrect.">
            <a:extLst>
              <a:ext uri="{FF2B5EF4-FFF2-40B4-BE49-F238E27FC236}">
                <a16:creationId xmlns:a16="http://schemas.microsoft.com/office/drawing/2014/main" id="{A073126C-ABF6-684F-824F-4074E6977B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05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F5097-CB0A-D350-E03C-F0329FBFB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925FF0-0923-4CB3-8245-411A83E76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685172"/>
              </p:ext>
            </p:extLst>
          </p:nvPr>
        </p:nvGraphicFramePr>
        <p:xfrm>
          <a:off x="485841" y="1767600"/>
          <a:ext cx="11074400" cy="497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67">
                  <a:extLst>
                    <a:ext uri="{9D8B030D-6E8A-4147-A177-3AD203B41FA5}">
                      <a16:colId xmlns:a16="http://schemas.microsoft.com/office/drawing/2014/main" val="3150606135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1096231983"/>
                    </a:ext>
                  </a:extLst>
                </a:gridCol>
                <a:gridCol w="2431960">
                  <a:extLst>
                    <a:ext uri="{9D8B030D-6E8A-4147-A177-3AD203B41FA5}">
                      <a16:colId xmlns:a16="http://schemas.microsoft.com/office/drawing/2014/main" val="2445762879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3351948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3844594014"/>
                    </a:ext>
                  </a:extLst>
                </a:gridCol>
              </a:tblGrid>
              <a:tr h="544749">
                <a:tc rowSpan="2"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Customers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Accounts</a:t>
                      </a: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Channels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72783"/>
                  </a:ext>
                </a:extLst>
              </a:tr>
              <a:tr h="544749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197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</a:rPr>
                        <a:t>Brands</a:t>
                      </a:r>
                      <a:endParaRPr lang="en-NL" b="1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483356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0541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Subcategory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305492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Product Family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94970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</a:pPr>
                      <a:r>
                        <a:rPr lang="en-GB" sz="1800" b="1" kern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Article</a:t>
                      </a:r>
                      <a:endParaRPr lang="en-NL" sz="1800" b="1" kern="1200">
                        <a:solidFill>
                          <a:schemeClr val="bg1">
                            <a:lumMod val="65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R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524455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pPr algn="r"/>
                      <a:endParaRPr lang="en-NL" b="1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>
                        <a:latin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234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D58655-FC69-6024-F5CA-26234E20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With? 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25AE08-7A55-C0E8-EFA3-C3519FF65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HTS, coherent Hierarchical forecasts!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0CD31-7DAC-31F0-8CE8-353BD23E6BC7}"/>
              </a:ext>
            </a:extLst>
          </p:cNvPr>
          <p:cNvSpPr txBox="1"/>
          <p:nvPr/>
        </p:nvSpPr>
        <p:spPr>
          <a:xfrm>
            <a:off x="6503177" y="3534181"/>
            <a:ext cx="35413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>
                <a:solidFill>
                  <a:srgbClr val="F6A12D"/>
                </a:solidFill>
                <a:latin typeface="Arial Black" panose="020B0A04020102020204" pitchFamily="34" charset="0"/>
              </a:rPr>
              <a:t>HTS</a:t>
            </a:r>
            <a:endParaRPr lang="en-NL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1CC7DF06-1B55-821C-2D3D-E026BA8C3F29}"/>
              </a:ext>
            </a:extLst>
          </p:cNvPr>
          <p:cNvSpPr/>
          <p:nvPr/>
        </p:nvSpPr>
        <p:spPr>
          <a:xfrm>
            <a:off x="4879075" y="2961565"/>
            <a:ext cx="6681166" cy="3173104"/>
          </a:xfrm>
          <a:prstGeom prst="bracketPair">
            <a:avLst/>
          </a:prstGeom>
          <a:ln w="63500">
            <a:solidFill>
              <a:srgbClr val="0F5E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A5CB4-22B4-0C4D-E2CC-0986789391A6}"/>
              </a:ext>
            </a:extLst>
          </p:cNvPr>
          <p:cNvSpPr txBox="1"/>
          <p:nvPr/>
        </p:nvSpPr>
        <p:spPr>
          <a:xfrm>
            <a:off x="5206701" y="378000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kern="120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ETS(A, N, M)</a:t>
            </a:r>
            <a:endParaRPr lang="en-NL" sz="1800" kern="1200">
              <a:solidFill>
                <a:schemeClr val="dk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82E3A-0B08-9E40-241B-CE8FDD6FE208}"/>
              </a:ext>
            </a:extLst>
          </p:cNvPr>
          <p:cNvSpPr txBox="1"/>
          <p:nvPr/>
        </p:nvSpPr>
        <p:spPr>
          <a:xfrm>
            <a:off x="5214716" y="557407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chemeClr val="dk1"/>
                </a:solidFill>
                <a:latin typeface="Arial" panose="020B0604020202020204" pitchFamily="34" charset="0"/>
              </a:rPr>
              <a:t>ETS(A, N, N)</a:t>
            </a:r>
            <a:endParaRPr lang="en-NL">
              <a:solidFill>
                <a:schemeClr val="dk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047BC-8076-0D81-22F9-761B45D28AD8}"/>
              </a:ext>
            </a:extLst>
          </p:cNvPr>
          <p:cNvSpPr txBox="1"/>
          <p:nvPr/>
        </p:nvSpPr>
        <p:spPr>
          <a:xfrm>
            <a:off x="9682855" y="3780000"/>
            <a:ext cx="1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kern="120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ETS(A, </a:t>
            </a:r>
            <a:r>
              <a:rPr lang="en-GB">
                <a:latin typeface="Arial" panose="020B0604020202020204" pitchFamily="34" charset="0"/>
              </a:rPr>
              <a:t>A</a:t>
            </a:r>
            <a:r>
              <a:rPr lang="en-GB" baseline="-25000">
                <a:latin typeface="Arial" panose="020B0604020202020204" pitchFamily="34" charset="0"/>
              </a:rPr>
              <a:t>d</a:t>
            </a:r>
            <a:r>
              <a:rPr lang="en-GB" sz="1800" kern="120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+mn-cs"/>
              </a:rPr>
              <a:t>, M)</a:t>
            </a:r>
            <a:endParaRPr lang="en-NL" sz="1800" kern="1200">
              <a:solidFill>
                <a:schemeClr val="dk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18169-800A-A212-4265-0F80DEB8BC0F}"/>
              </a:ext>
            </a:extLst>
          </p:cNvPr>
          <p:cNvSpPr txBox="1"/>
          <p:nvPr/>
        </p:nvSpPr>
        <p:spPr>
          <a:xfrm>
            <a:off x="6605769" y="4974620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>
                <a:solidFill>
                  <a:srgbClr val="0F5E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Ordinary   Least   Squares</a:t>
            </a:r>
            <a:endParaRPr lang="en-NL" sz="2000" b="1">
              <a:solidFill>
                <a:srgbClr val="0F5E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B44E4E-83B8-75CD-6C65-E0B44B35EDA7}"/>
              </a:ext>
            </a:extLst>
          </p:cNvPr>
          <p:cNvCxnSpPr>
            <a:cxnSpLocks/>
          </p:cNvCxnSpPr>
          <p:nvPr/>
        </p:nvCxnSpPr>
        <p:spPr>
          <a:xfrm flipV="1">
            <a:off x="7172552" y="3927042"/>
            <a:ext cx="0" cy="786090"/>
          </a:xfrm>
          <a:prstGeom prst="straightConnector1">
            <a:avLst/>
          </a:prstGeom>
          <a:ln w="63500">
            <a:solidFill>
              <a:srgbClr val="F6A12D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5ED3F2-524C-FD10-D79C-0CE7B73711F9}"/>
              </a:ext>
            </a:extLst>
          </p:cNvPr>
          <p:cNvCxnSpPr>
            <a:cxnSpLocks/>
          </p:cNvCxnSpPr>
          <p:nvPr/>
        </p:nvCxnSpPr>
        <p:spPr>
          <a:xfrm flipV="1">
            <a:off x="5206516" y="3985028"/>
            <a:ext cx="0" cy="973541"/>
          </a:xfrm>
          <a:prstGeom prst="straightConnector1">
            <a:avLst/>
          </a:prstGeom>
          <a:ln w="69850">
            <a:solidFill>
              <a:srgbClr val="0F5E3C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0F81C3-C271-7208-8B55-FF1F6552953B}"/>
              </a:ext>
            </a:extLst>
          </p:cNvPr>
          <p:cNvCxnSpPr>
            <a:cxnSpLocks/>
          </p:cNvCxnSpPr>
          <p:nvPr/>
        </p:nvCxnSpPr>
        <p:spPr>
          <a:xfrm>
            <a:off x="6996752" y="5693291"/>
            <a:ext cx="2129051" cy="0"/>
          </a:xfrm>
          <a:prstGeom prst="straightConnector1">
            <a:avLst/>
          </a:prstGeom>
          <a:ln w="69850">
            <a:solidFill>
              <a:srgbClr val="0F5E3C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6BD182-D796-24C6-DCD8-0EA7AB13D04C}"/>
              </a:ext>
            </a:extLst>
          </p:cNvPr>
          <p:cNvCxnSpPr>
            <a:cxnSpLocks/>
          </p:cNvCxnSpPr>
          <p:nvPr/>
        </p:nvCxnSpPr>
        <p:spPr>
          <a:xfrm flipV="1">
            <a:off x="7223553" y="3135578"/>
            <a:ext cx="1570630" cy="2162939"/>
          </a:xfrm>
          <a:prstGeom prst="straightConnector1">
            <a:avLst/>
          </a:prstGeom>
          <a:ln w="63500">
            <a:solidFill>
              <a:srgbClr val="F6A12D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A666F4-9092-CCCC-2563-342821041583}"/>
              </a:ext>
            </a:extLst>
          </p:cNvPr>
          <p:cNvSpPr txBox="1"/>
          <p:nvPr/>
        </p:nvSpPr>
        <p:spPr>
          <a:xfrm>
            <a:off x="7377855" y="3457122"/>
            <a:ext cx="12110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9600" b="1">
                <a:solidFill>
                  <a:srgbClr val="F6A12D"/>
                </a:solidFill>
                <a:latin typeface="Arial Black" panose="020B0A04020102020204" pitchFamily="34" charset="0"/>
              </a:rPr>
              <a:t>∑</a:t>
            </a:r>
            <a:endParaRPr lang="en-NL" sz="4000" b="1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913480-777C-3A91-4F55-40ADEEA211F5}"/>
              </a:ext>
            </a:extLst>
          </p:cNvPr>
          <p:cNvCxnSpPr>
            <a:cxnSpLocks/>
          </p:cNvCxnSpPr>
          <p:nvPr/>
        </p:nvCxnSpPr>
        <p:spPr>
          <a:xfrm>
            <a:off x="7611841" y="5323844"/>
            <a:ext cx="691602" cy="0"/>
          </a:xfrm>
          <a:prstGeom prst="straightConnector1">
            <a:avLst/>
          </a:prstGeom>
          <a:ln w="63500">
            <a:solidFill>
              <a:srgbClr val="F6A12D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25F8F38-410F-BBC3-40AB-2B4138464831}"/>
              </a:ext>
            </a:extLst>
          </p:cNvPr>
          <p:cNvSpPr/>
          <p:nvPr/>
        </p:nvSpPr>
        <p:spPr>
          <a:xfrm>
            <a:off x="5193740" y="5400132"/>
            <a:ext cx="2264169" cy="594115"/>
          </a:xfrm>
          <a:prstGeom prst="rect">
            <a:avLst/>
          </a:prstGeom>
          <a:solidFill>
            <a:srgbClr val="F6A12D"/>
          </a:solidFill>
          <a:ln w="19050">
            <a:solidFill>
              <a:srgbClr val="0F5E3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Arial Black" panose="020B0A04020102020204" pitchFamily="34" charset="0"/>
              </a:rPr>
              <a:t>forecast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278D6C6-D148-F86A-1D4A-BC4CADA97197}"/>
              </a:ext>
            </a:extLst>
          </p:cNvPr>
          <p:cNvSpPr/>
          <p:nvPr/>
        </p:nvSpPr>
        <p:spPr>
          <a:xfrm>
            <a:off x="1582312" y="1775272"/>
            <a:ext cx="1860229" cy="1060188"/>
          </a:xfrm>
          <a:prstGeom prst="chevron">
            <a:avLst>
              <a:gd name="adj" fmla="val 19295"/>
            </a:avLst>
          </a:prstGeom>
          <a:solidFill>
            <a:srgbClr val="0F5E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 anchorCtr="0"/>
          <a:lstStyle/>
          <a:p>
            <a:r>
              <a:rPr lang="en-GB" sz="1400" b="1" dirty="0">
                <a:latin typeface="Arial Black" panose="020B0A04020102020204" pitchFamily="34" charset="0"/>
              </a:rPr>
              <a:t>Data</a:t>
            </a:r>
          </a:p>
          <a:p>
            <a:endParaRPr lang="en-GB" sz="1400" b="1" dirty="0">
              <a:latin typeface="Arial Black" panose="020B0A040201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</a:rPr>
              <a:t>Master data</a:t>
            </a:r>
            <a:endParaRPr lang="en-NL" sz="1400" dirty="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Sales history</a:t>
            </a:r>
            <a:endParaRPr lang="en-NL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NL" sz="1400" dirty="0"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23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  <p:bldP spid="7" grpId="0"/>
      <p:bldP spid="8" grpId="0"/>
      <p:bldP spid="9" grpId="0"/>
      <p:bldP spid="11" grpId="0"/>
      <p:bldP spid="11" grpId="1"/>
      <p:bldP spid="30" grpId="0" animBg="1"/>
      <p:bldP spid="21" grpId="0" animBg="1"/>
      <p:bldP spid="14" grpId="0" animBg="1"/>
      <p:bldP spid="1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75BD76-134D-936B-0921-8ECABACB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evaluation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698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17508A-E699-4A71-ADD9-DAB0CBD2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5149"/>
          <a:stretch/>
        </p:blipFill>
        <p:spPr>
          <a:xfrm>
            <a:off x="694944" y="1783080"/>
            <a:ext cx="10804547" cy="153942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6DBB4-295E-BC3E-BFE1-AA4FCA98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9370"/>
          <a:stretch/>
        </p:blipFill>
        <p:spPr>
          <a:xfrm>
            <a:off x="694944" y="1783080"/>
            <a:ext cx="10804547" cy="135298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13DDF-17A7-96D6-FF82-6FAB0742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2935"/>
          <a:stretch/>
        </p:blipFill>
        <p:spPr>
          <a:xfrm>
            <a:off x="694944" y="1783080"/>
            <a:ext cx="10804547" cy="119550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15A65-61B8-226B-904B-9E3099FB52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6845"/>
          <a:stretch/>
        </p:blipFill>
        <p:spPr>
          <a:xfrm>
            <a:off x="694944" y="1783080"/>
            <a:ext cx="10804547" cy="102278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A5A67-0BAF-11E1-C731-E4410337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0852"/>
          <a:stretch/>
        </p:blipFill>
        <p:spPr>
          <a:xfrm>
            <a:off x="694944" y="1783080"/>
            <a:ext cx="10804547" cy="84578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3FFE1E-3B4B-7420-2860-176295DACB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4593"/>
          <a:stretch/>
        </p:blipFill>
        <p:spPr>
          <a:xfrm>
            <a:off x="694944" y="1783080"/>
            <a:ext cx="10804547" cy="6805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2F53C-78B5-02E3-46DA-FC731FF5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8116"/>
          <a:stretch/>
        </p:blipFill>
        <p:spPr>
          <a:xfrm>
            <a:off x="694944" y="1783080"/>
            <a:ext cx="10804547" cy="5249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80DBFE-CCE9-138B-E85F-64D4AD53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182"/>
          <a:stretch/>
        </p:blipFill>
        <p:spPr>
          <a:xfrm>
            <a:off x="694944" y="1783080"/>
            <a:ext cx="10804547" cy="17146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229EDC-2400-5638-8984-D60FD4B6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419"/>
          <a:stretch/>
        </p:blipFill>
        <p:spPr>
          <a:xfrm>
            <a:off x="694944" y="1783080"/>
            <a:ext cx="10804547" cy="188089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CCF6AD-5FB2-C536-8247-0E3B3360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b="53465"/>
          <a:stretch/>
        </p:blipFill>
        <p:spPr>
          <a:xfrm>
            <a:off x="694944" y="1783080"/>
            <a:ext cx="10804547" cy="205555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D62022-AC4C-6A0B-0228-A83A2D20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2" b="3043"/>
          <a:stretch/>
        </p:blipFill>
        <p:spPr>
          <a:xfrm>
            <a:off x="694944" y="1783080"/>
            <a:ext cx="10804547" cy="428280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4D28B7-9243-425E-18E2-9FD29C4102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b="49510"/>
          <a:stretch/>
        </p:blipFill>
        <p:spPr>
          <a:xfrm>
            <a:off x="694944" y="1783080"/>
            <a:ext cx="10804547" cy="22302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E30436-D970-FFD0-A0D7-0905C28E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2" b="45768"/>
          <a:stretch/>
        </p:blipFill>
        <p:spPr>
          <a:xfrm>
            <a:off x="694944" y="1783080"/>
            <a:ext cx="10804547" cy="239559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134F2F5-FA23-AC59-AAF6-9F431225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When? 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2D491C-D63E-F301-87B2-FF40F6D1A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rolling windows, time series Cross-Validation</a:t>
            </a:r>
            <a:r>
              <a:rPr lang="en-US" b="1">
                <a:solidFill>
                  <a:srgbClr val="F6A12D"/>
                </a:solidFill>
                <a:cs typeface="Arial" panose="020B0604020202020204" pitchFamily="34" charset="0"/>
              </a:rPr>
              <a:t>!</a:t>
            </a:r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BC61F-A2DF-5BB8-D3D7-4EFCC5A4F115}"/>
              </a:ext>
            </a:extLst>
          </p:cNvPr>
          <p:cNvSpPr txBox="1"/>
          <p:nvPr/>
        </p:nvSpPr>
        <p:spPr>
          <a:xfrm>
            <a:off x="1524708" y="3616323"/>
            <a:ext cx="2680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>
                <a:ln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actuals</a:t>
            </a:r>
            <a:endParaRPr lang="en-NL" sz="600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32607-A7FA-D35A-C414-EA3B008D9D12}"/>
              </a:ext>
            </a:extLst>
          </p:cNvPr>
          <p:cNvSpPr txBox="1"/>
          <p:nvPr/>
        </p:nvSpPr>
        <p:spPr>
          <a:xfrm>
            <a:off x="7296126" y="3616323"/>
            <a:ext cx="2986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>
                <a:ln w="19050">
                  <a:solidFill>
                    <a:srgbClr val="F6A12D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forecast</a:t>
            </a:r>
            <a:endParaRPr lang="en-NL" sz="4800">
              <a:ln w="19050">
                <a:solidFill>
                  <a:srgbClr val="F6A12D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21E2C4-1AD5-F2FA-99EB-C9DE338E8555}"/>
              </a:ext>
            </a:extLst>
          </p:cNvPr>
          <p:cNvGrpSpPr/>
          <p:nvPr/>
        </p:nvGrpSpPr>
        <p:grpSpPr>
          <a:xfrm>
            <a:off x="2504585" y="2120230"/>
            <a:ext cx="4254221" cy="1902495"/>
            <a:chOff x="2499505" y="2120230"/>
            <a:chExt cx="4254221" cy="19024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94F18F-230C-F086-2EC0-816E0967E4D9}"/>
                </a:ext>
              </a:extLst>
            </p:cNvPr>
            <p:cNvSpPr/>
            <p:nvPr/>
          </p:nvSpPr>
          <p:spPr>
            <a:xfrm>
              <a:off x="6368716" y="2128253"/>
              <a:ext cx="385010" cy="1894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F6C92C-8AF0-9EC9-5371-2E9DCA9621B6}"/>
                </a:ext>
              </a:extLst>
            </p:cNvPr>
            <p:cNvSpPr/>
            <p:nvPr/>
          </p:nvSpPr>
          <p:spPr>
            <a:xfrm>
              <a:off x="5968649" y="2122130"/>
              <a:ext cx="400067" cy="1717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DD565A-97F0-E59E-C98A-499E9D461299}"/>
                </a:ext>
              </a:extLst>
            </p:cNvPr>
            <p:cNvSpPr/>
            <p:nvPr/>
          </p:nvSpPr>
          <p:spPr>
            <a:xfrm>
              <a:off x="5593171" y="2120233"/>
              <a:ext cx="385010" cy="1553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F75C05-D53B-5AB2-5B6F-1E0EBB21FFC7}"/>
                </a:ext>
              </a:extLst>
            </p:cNvPr>
            <p:cNvSpPr/>
            <p:nvPr/>
          </p:nvSpPr>
          <p:spPr>
            <a:xfrm>
              <a:off x="5191125" y="2120233"/>
              <a:ext cx="407571" cy="1387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A39746-F52E-CFE9-D171-73DB43E7A2F8}"/>
                </a:ext>
              </a:extLst>
            </p:cNvPr>
            <p:cNvSpPr/>
            <p:nvPr/>
          </p:nvSpPr>
          <p:spPr>
            <a:xfrm>
              <a:off x="4791242" y="2120234"/>
              <a:ext cx="437593" cy="1205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F694F8-5550-4CE7-788B-5747406B14FF}"/>
                </a:ext>
              </a:extLst>
            </p:cNvPr>
            <p:cNvSpPr/>
            <p:nvPr/>
          </p:nvSpPr>
          <p:spPr>
            <a:xfrm>
              <a:off x="4426905" y="2120230"/>
              <a:ext cx="437593" cy="1036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C683CB-DD07-740E-8DA8-CD9F0FBE2A3C}"/>
                </a:ext>
              </a:extLst>
            </p:cNvPr>
            <p:cNvSpPr/>
            <p:nvPr/>
          </p:nvSpPr>
          <p:spPr>
            <a:xfrm>
              <a:off x="4044795" y="2120231"/>
              <a:ext cx="437593" cy="856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8D46DF6-50ED-C41D-1182-5969A6BA5259}"/>
                </a:ext>
              </a:extLst>
            </p:cNvPr>
            <p:cNvSpPr/>
            <p:nvPr/>
          </p:nvSpPr>
          <p:spPr>
            <a:xfrm>
              <a:off x="3654260" y="2120232"/>
              <a:ext cx="437593" cy="689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6D2893-1D9B-2A53-0AE9-ADC3756E8516}"/>
                </a:ext>
              </a:extLst>
            </p:cNvPr>
            <p:cNvSpPr/>
            <p:nvPr/>
          </p:nvSpPr>
          <p:spPr>
            <a:xfrm>
              <a:off x="3272150" y="2120232"/>
              <a:ext cx="437593" cy="520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06F762-0245-646D-8F63-69911F971948}"/>
                </a:ext>
              </a:extLst>
            </p:cNvPr>
            <p:cNvSpPr/>
            <p:nvPr/>
          </p:nvSpPr>
          <p:spPr>
            <a:xfrm>
              <a:off x="2885161" y="2120232"/>
              <a:ext cx="437593" cy="35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545699-4ED0-B651-E562-DA820790CEE1}"/>
                </a:ext>
              </a:extLst>
            </p:cNvPr>
            <p:cNvSpPr/>
            <p:nvPr/>
          </p:nvSpPr>
          <p:spPr>
            <a:xfrm>
              <a:off x="2499505" y="2120233"/>
              <a:ext cx="437593" cy="177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BAE1A6-220E-3365-E650-87C20340C7EC}"/>
              </a:ext>
            </a:extLst>
          </p:cNvPr>
          <p:cNvCxnSpPr>
            <a:cxnSpLocks/>
          </p:cNvCxnSpPr>
          <p:nvPr/>
        </p:nvCxnSpPr>
        <p:spPr>
          <a:xfrm>
            <a:off x="2253381" y="2213811"/>
            <a:ext cx="8515493" cy="3811069"/>
          </a:xfrm>
          <a:prstGeom prst="line">
            <a:avLst/>
          </a:prstGeom>
          <a:ln w="57150">
            <a:solidFill>
              <a:srgbClr val="F6A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0BD7D86-7B2C-7ED5-1075-86CA61E59885}"/>
              </a:ext>
            </a:extLst>
          </p:cNvPr>
          <p:cNvSpPr txBox="1"/>
          <p:nvPr/>
        </p:nvSpPr>
        <p:spPr>
          <a:xfrm>
            <a:off x="1524708" y="3616323"/>
            <a:ext cx="1766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>
                <a:ln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train</a:t>
            </a:r>
            <a:endParaRPr lang="en-NL" sz="600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D8B5B-EB1B-1BDB-B529-02CE1EC3C21F}"/>
              </a:ext>
            </a:extLst>
          </p:cNvPr>
          <p:cNvSpPr txBox="1"/>
          <p:nvPr/>
        </p:nvSpPr>
        <p:spPr>
          <a:xfrm>
            <a:off x="7296126" y="3616323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>
                <a:ln w="19050">
                  <a:solidFill>
                    <a:srgbClr val="F6A12D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test</a:t>
            </a:r>
            <a:endParaRPr lang="en-NL" sz="4800">
              <a:ln w="19050">
                <a:solidFill>
                  <a:srgbClr val="F6A12D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81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8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3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35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04165D9-C864-5C20-BB38-D1C91FEF5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D3626626-4717-33ED-0337-4B3831826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823" y="1772920"/>
            <a:ext cx="4392259" cy="428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7608BE-375C-4B3A-1777-7C76B603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When? 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D7DAA2-94FC-C799-87DF-12293E0F2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assessing short</a:t>
            </a:r>
            <a:r>
              <a:rPr lang="en-US" b="1">
                <a:solidFill>
                  <a:srgbClr val="F6A12D"/>
                </a:solidFill>
                <a:cs typeface="Arial" panose="020B0604020202020204" pitchFamily="34" charset="0"/>
              </a:rPr>
              <a:t>- &amp; long-term accuracy!</a:t>
            </a:r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2C9A8A-F7F0-AB75-9A28-DEE9C64C6D2E}"/>
                  </a:ext>
                </a:extLst>
              </p:cNvPr>
              <p:cNvSpPr txBox="1"/>
              <p:nvPr/>
            </p:nvSpPr>
            <p:spPr>
              <a:xfrm>
                <a:off x="593766" y="7069831"/>
                <a:ext cx="4712219" cy="1257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𝑅𝑀𝐴𝐸</m:t>
                      </m:r>
                      <m:r>
                        <a:rPr lang="pt-B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𝑚𝑎𝑡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𝑚𝑎𝑡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2C9A8A-F7F0-AB75-9A28-DEE9C64C6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6" y="7069831"/>
                <a:ext cx="4712219" cy="1257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11A772-EFB7-C28F-4A31-F3750FC9A8B2}"/>
                  </a:ext>
                </a:extLst>
              </p:cNvPr>
              <p:cNvSpPr txBox="1"/>
              <p:nvPr/>
            </p:nvSpPr>
            <p:spPr>
              <a:xfrm>
                <a:off x="6414292" y="7069831"/>
                <a:ext cx="4712219" cy="1257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𝑅𝑀𝐴𝐸</m:t>
                      </m:r>
                      <m:r>
                        <a:rPr lang="pt-B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𝑚𝑎𝑡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𝑚𝑎𝑡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11A772-EFB7-C28F-4A31-F3750FC9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292" y="7069831"/>
                <a:ext cx="4712219" cy="12571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>
            <a:extLst>
              <a:ext uri="{FF2B5EF4-FFF2-40B4-BE49-F238E27FC236}">
                <a16:creationId xmlns:a16="http://schemas.microsoft.com/office/drawing/2014/main" id="{37925CC7-F093-D1D6-8C3C-361A68FD34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D98E79D0-5D52-4A52-D97C-70B6F4758C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2944162-85AA-622D-16B4-35E072C76CE7}"/>
              </a:ext>
            </a:extLst>
          </p:cNvPr>
          <p:cNvGrpSpPr/>
          <p:nvPr/>
        </p:nvGrpSpPr>
        <p:grpSpPr>
          <a:xfrm>
            <a:off x="3578986" y="3286704"/>
            <a:ext cx="3091568" cy="473280"/>
            <a:chOff x="2297720" y="3820790"/>
            <a:chExt cx="3091568" cy="47328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23CBED-E29B-457B-F905-BE9F4DA475A4}"/>
                </a:ext>
              </a:extLst>
            </p:cNvPr>
            <p:cNvSpPr txBox="1"/>
            <p:nvPr/>
          </p:nvSpPr>
          <p:spPr>
            <a:xfrm>
              <a:off x="2297720" y="38207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F5E3C"/>
                  </a:solidFill>
                  <a:highlight>
                    <a:srgbClr val="FFFF00"/>
                  </a:highlight>
                  <a:latin typeface="Arial" panose="020B0604020202020204" pitchFamily="34" charset="0"/>
                </a:rPr>
                <a:t>now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978BB2-DC64-689E-2BC2-F9ACE55A5498}"/>
                </a:ext>
              </a:extLst>
            </p:cNvPr>
            <p:cNvSpPr txBox="1"/>
            <p:nvPr/>
          </p:nvSpPr>
          <p:spPr>
            <a:xfrm>
              <a:off x="3795243" y="3820790"/>
              <a:ext cx="1382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6A12D"/>
                  </a:solidFill>
                  <a:latin typeface="Arial" panose="020B0604020202020204" pitchFamily="34" charset="0"/>
                </a:rPr>
                <a:t>+3 months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ECB9237-3459-C6A3-6C10-44083C1797B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536983" y="4294070"/>
              <a:ext cx="2852305" cy="0"/>
            </a:xfrm>
            <a:prstGeom prst="straightConnector1">
              <a:avLst/>
            </a:prstGeom>
            <a:ln w="34925">
              <a:solidFill>
                <a:srgbClr val="F6A12D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D9D1F3C9-A2F4-C056-9BD4-8E3B3427B9D6}"/>
              </a:ext>
            </a:extLst>
          </p:cNvPr>
          <p:cNvSpPr/>
          <p:nvPr/>
        </p:nvSpPr>
        <p:spPr>
          <a:xfrm>
            <a:off x="3852591" y="4219961"/>
            <a:ext cx="2904866" cy="1077881"/>
          </a:xfrm>
          <a:prstGeom prst="chevron">
            <a:avLst>
              <a:gd name="adj" fmla="val 43940"/>
            </a:avLst>
          </a:prstGeom>
          <a:solidFill>
            <a:srgbClr val="0F5E3C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 Black" panose="020B0A04020102020204" pitchFamily="34" charset="0"/>
              </a:rPr>
              <a:t>MAKE</a:t>
            </a:r>
            <a:endParaRPr lang="en-NL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8C727FA-101A-C834-2573-808544088C63}"/>
              </a:ext>
            </a:extLst>
          </p:cNvPr>
          <p:cNvGrpSpPr/>
          <p:nvPr/>
        </p:nvGrpSpPr>
        <p:grpSpPr>
          <a:xfrm>
            <a:off x="593766" y="1715307"/>
            <a:ext cx="6144916" cy="473280"/>
            <a:chOff x="2463804" y="3820790"/>
            <a:chExt cx="2925484" cy="47328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F1EFE5-9EA5-0FE1-D061-30D081B3F6E0}"/>
                </a:ext>
              </a:extLst>
            </p:cNvPr>
            <p:cNvSpPr txBox="1"/>
            <p:nvPr/>
          </p:nvSpPr>
          <p:spPr>
            <a:xfrm>
              <a:off x="2463804" y="3841048"/>
              <a:ext cx="515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F5E3C"/>
                  </a:solidFill>
                  <a:highlight>
                    <a:srgbClr val="FFFF00"/>
                  </a:highlight>
                  <a:latin typeface="Arial" panose="020B0604020202020204" pitchFamily="34" charset="0"/>
                </a:rPr>
                <a:t>now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4265D4-8F92-69E3-B392-D9A160897728}"/>
                </a:ext>
              </a:extLst>
            </p:cNvPr>
            <p:cNvSpPr txBox="1"/>
            <p:nvPr/>
          </p:nvSpPr>
          <p:spPr>
            <a:xfrm>
              <a:off x="4414405" y="3820790"/>
              <a:ext cx="8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6A12D"/>
                  </a:solidFill>
                  <a:latin typeface="Arial" panose="020B0604020202020204" pitchFamily="34" charset="0"/>
                </a:rPr>
                <a:t>+12 months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7C6A3F5-32E9-699B-109C-45D71F893C3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536983" y="4294070"/>
              <a:ext cx="2852305" cy="0"/>
            </a:xfrm>
            <a:prstGeom prst="straightConnector1">
              <a:avLst/>
            </a:prstGeom>
            <a:ln w="34925">
              <a:solidFill>
                <a:srgbClr val="F6A12D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2834A40F-C19C-BA91-A826-9407E3E6344A}"/>
              </a:ext>
            </a:extLst>
          </p:cNvPr>
          <p:cNvSpPr/>
          <p:nvPr/>
        </p:nvSpPr>
        <p:spPr>
          <a:xfrm>
            <a:off x="727726" y="2287848"/>
            <a:ext cx="2751336" cy="1077881"/>
          </a:xfrm>
          <a:prstGeom prst="chevron">
            <a:avLst>
              <a:gd name="adj" fmla="val 43940"/>
            </a:avLst>
          </a:prstGeom>
          <a:solidFill>
            <a:srgbClr val="0F5E3C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 Black" panose="020B0A04020102020204" pitchFamily="34" charset="0"/>
              </a:rPr>
              <a:t>SOURCE</a:t>
            </a:r>
            <a:endParaRPr lang="en-NL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90167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5060C5D-2101-0FB6-146F-E1DFAA0B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D5C07EDB-1FB1-17CE-7252-7EAC636A647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57416" y="1762760"/>
            <a:ext cx="4389120" cy="4288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0DDCA-6CCE-4100-19F7-CFCDBF80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When?</a:t>
            </a:r>
            <a:endParaRPr lang="en-NL" b="1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EA0C2-E3D4-E5DE-F0F3-163731BD4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assessing short</a:t>
            </a:r>
            <a:r>
              <a:rPr lang="en-US" b="1">
                <a:solidFill>
                  <a:srgbClr val="F6A12D"/>
                </a:solidFill>
                <a:cs typeface="Arial" panose="020B0604020202020204" pitchFamily="34" charset="0"/>
              </a:rPr>
              <a:t>- &amp; long-term accuracy!</a:t>
            </a:r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5287A-D51D-4289-7475-B79F219AF865}"/>
                  </a:ext>
                </a:extLst>
              </p:cNvPr>
              <p:cNvSpPr txBox="1"/>
              <p:nvPr/>
            </p:nvSpPr>
            <p:spPr>
              <a:xfrm>
                <a:off x="593766" y="7069831"/>
                <a:ext cx="4712219" cy="1257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𝑅𝑀𝐴𝐸</m:t>
                      </m:r>
                      <m:r>
                        <a:rPr lang="pt-B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𝑚𝑎𝑡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𝑚𝑎𝑡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5287A-D51D-4289-7475-B79F219A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6" y="7069831"/>
                <a:ext cx="4712219" cy="125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F4E331-48B9-CE2B-E939-E508F7193C24}"/>
                  </a:ext>
                </a:extLst>
              </p:cNvPr>
              <p:cNvSpPr txBox="1"/>
              <p:nvPr/>
            </p:nvSpPr>
            <p:spPr>
              <a:xfrm>
                <a:off x="6414292" y="7069831"/>
                <a:ext cx="4712219" cy="1257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𝑅𝑀𝐴𝐸</m:t>
                      </m:r>
                      <m:r>
                        <a:rPr lang="pt-B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𝑚𝑎𝑡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𝑚𝑎𝑡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F4E331-48B9-CE2B-E939-E508F7193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292" y="7069831"/>
                <a:ext cx="4712219" cy="1257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>
            <a:extLst>
              <a:ext uri="{FF2B5EF4-FFF2-40B4-BE49-F238E27FC236}">
                <a16:creationId xmlns:a16="http://schemas.microsoft.com/office/drawing/2014/main" id="{47D37BA8-B26C-5ED0-5831-6B23F207A0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D5C26C80-A697-A648-0A60-2BCA201883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D26718-6C19-4BBE-C27F-6A4848AF1F9F}"/>
              </a:ext>
            </a:extLst>
          </p:cNvPr>
          <p:cNvGrpSpPr/>
          <p:nvPr/>
        </p:nvGrpSpPr>
        <p:grpSpPr>
          <a:xfrm>
            <a:off x="4362032" y="3276600"/>
            <a:ext cx="3091568" cy="473280"/>
            <a:chOff x="2297720" y="3820790"/>
            <a:chExt cx="3091568" cy="47328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A2A9703-E770-0C17-E30F-06D532F12245}"/>
                </a:ext>
              </a:extLst>
            </p:cNvPr>
            <p:cNvSpPr txBox="1"/>
            <p:nvPr/>
          </p:nvSpPr>
          <p:spPr>
            <a:xfrm>
              <a:off x="2297720" y="38207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F5E3C"/>
                  </a:solidFill>
                  <a:highlight>
                    <a:srgbClr val="FFFF00"/>
                  </a:highlight>
                  <a:latin typeface="Arial" panose="020B0604020202020204" pitchFamily="34" charset="0"/>
                </a:rPr>
                <a:t>now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ED6D94-A743-7CD9-7D0C-F915F3E9D144}"/>
                </a:ext>
              </a:extLst>
            </p:cNvPr>
            <p:cNvSpPr txBox="1"/>
            <p:nvPr/>
          </p:nvSpPr>
          <p:spPr>
            <a:xfrm>
              <a:off x="3795243" y="3820790"/>
              <a:ext cx="1382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6A12D"/>
                  </a:solidFill>
                  <a:latin typeface="Arial" panose="020B0604020202020204" pitchFamily="34" charset="0"/>
                </a:rPr>
                <a:t>+3 months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F02CCAE-E1EB-C6CB-CC22-5D1A9E826B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536983" y="4294070"/>
              <a:ext cx="2852305" cy="0"/>
            </a:xfrm>
            <a:prstGeom prst="straightConnector1">
              <a:avLst/>
            </a:prstGeom>
            <a:ln w="34925">
              <a:solidFill>
                <a:srgbClr val="F6A12D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70237E9D-1BBB-AB7A-AA3F-44EDB7748AAD}"/>
              </a:ext>
            </a:extLst>
          </p:cNvPr>
          <p:cNvSpPr/>
          <p:nvPr/>
        </p:nvSpPr>
        <p:spPr>
          <a:xfrm>
            <a:off x="4575014" y="4209857"/>
            <a:ext cx="2904866" cy="1077881"/>
          </a:xfrm>
          <a:prstGeom prst="chevron">
            <a:avLst>
              <a:gd name="adj" fmla="val 43940"/>
            </a:avLst>
          </a:prstGeom>
          <a:solidFill>
            <a:srgbClr val="0F5E3C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 Black" panose="020B0A04020102020204" pitchFamily="34" charset="0"/>
              </a:rPr>
              <a:t>MAKE</a:t>
            </a:r>
            <a:endParaRPr lang="en-NL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CF533B-79B1-7023-1DE7-2A14F35E9F85}"/>
              </a:ext>
            </a:extLst>
          </p:cNvPr>
          <p:cNvGrpSpPr/>
          <p:nvPr/>
        </p:nvGrpSpPr>
        <p:grpSpPr>
          <a:xfrm>
            <a:off x="4362032" y="2073999"/>
            <a:ext cx="6499008" cy="473280"/>
            <a:chOff x="2463804" y="3820790"/>
            <a:chExt cx="2925484" cy="47328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B27083-0519-D2BD-9C4B-9E122C4E3917}"/>
                </a:ext>
              </a:extLst>
            </p:cNvPr>
            <p:cNvSpPr txBox="1"/>
            <p:nvPr/>
          </p:nvSpPr>
          <p:spPr>
            <a:xfrm>
              <a:off x="2463804" y="3841048"/>
              <a:ext cx="515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F5E3C"/>
                  </a:solidFill>
                  <a:highlight>
                    <a:srgbClr val="FFFF00"/>
                  </a:highlight>
                  <a:latin typeface="Arial" panose="020B0604020202020204" pitchFamily="34" charset="0"/>
                </a:rPr>
                <a:t>now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8002CC-A8CA-E794-3264-76ACBE8EBCB3}"/>
                </a:ext>
              </a:extLst>
            </p:cNvPr>
            <p:cNvSpPr txBox="1"/>
            <p:nvPr/>
          </p:nvSpPr>
          <p:spPr>
            <a:xfrm>
              <a:off x="4414405" y="3820790"/>
              <a:ext cx="8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6A12D"/>
                  </a:solidFill>
                  <a:latin typeface="Arial" panose="020B0604020202020204" pitchFamily="34" charset="0"/>
                </a:rPr>
                <a:t>+12 months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3A89407-F8C7-6DFC-0390-9DFBE14B1B3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536983" y="4294070"/>
              <a:ext cx="2852305" cy="0"/>
            </a:xfrm>
            <a:prstGeom prst="straightConnector1">
              <a:avLst/>
            </a:prstGeom>
            <a:ln w="34925">
              <a:solidFill>
                <a:srgbClr val="F6A12D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87E5EC88-2973-C9AC-127C-52EE16939E73}"/>
              </a:ext>
            </a:extLst>
          </p:cNvPr>
          <p:cNvSpPr/>
          <p:nvPr/>
        </p:nvSpPr>
        <p:spPr>
          <a:xfrm>
            <a:off x="8101719" y="2646540"/>
            <a:ext cx="2751336" cy="1077881"/>
          </a:xfrm>
          <a:prstGeom prst="chevron">
            <a:avLst>
              <a:gd name="adj" fmla="val 43940"/>
            </a:avLst>
          </a:prstGeom>
          <a:solidFill>
            <a:srgbClr val="0F5E3C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 Black" panose="020B0A04020102020204" pitchFamily="34" charset="0"/>
              </a:rPr>
              <a:t>SOURCE</a:t>
            </a:r>
            <a:endParaRPr lang="en-NL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23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EBD06-3137-DBD7-41E8-5BB042FA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6A18E-B065-38FE-52EA-63BADA769FD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645920"/>
            <a:ext cx="8686800" cy="4754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61632-50EF-9FE8-7708-594C980EB7D5}"/>
              </a:ext>
            </a:extLst>
          </p:cNvPr>
          <p:cNvPicPr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0" y="1645920"/>
            <a:ext cx="8686800" cy="4754880"/>
          </a:xfrm>
          <a:prstGeom prst="rect">
            <a:avLst/>
          </a:prstGeom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59A86AC1-F907-1F7E-D40D-D3FD92050A9B}"/>
              </a:ext>
            </a:extLst>
          </p:cNvPr>
          <p:cNvSpPr/>
          <p:nvPr/>
        </p:nvSpPr>
        <p:spPr>
          <a:xfrm>
            <a:off x="1242487" y="6364202"/>
            <a:ext cx="1627666" cy="410938"/>
          </a:xfrm>
          <a:prstGeom prst="chevron">
            <a:avLst>
              <a:gd name="adj" fmla="val 43940"/>
            </a:avLst>
          </a:prstGeom>
          <a:solidFill>
            <a:srgbClr val="0F5E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 Black" panose="020B0A04020102020204" pitchFamily="34" charset="0"/>
              </a:rPr>
              <a:t>MAKE</a:t>
            </a:r>
            <a:endParaRPr lang="en-NL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9E64CE7-C59A-2CF8-5A5D-0E05A2EC7B59}"/>
              </a:ext>
            </a:extLst>
          </p:cNvPr>
          <p:cNvSpPr/>
          <p:nvPr/>
        </p:nvSpPr>
        <p:spPr>
          <a:xfrm>
            <a:off x="7365119" y="6364202"/>
            <a:ext cx="1541639" cy="410938"/>
          </a:xfrm>
          <a:prstGeom prst="chevron">
            <a:avLst>
              <a:gd name="adj" fmla="val 43940"/>
            </a:avLst>
          </a:prstGeom>
          <a:solidFill>
            <a:srgbClr val="0F5E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 Black" panose="020B0A04020102020204" pitchFamily="34" charset="0"/>
              </a:rPr>
              <a:t>SOURCE</a:t>
            </a:r>
            <a:endParaRPr lang="en-N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6435B3-367C-4147-5F92-41E20FB2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11" y="0"/>
            <a:ext cx="5319444" cy="954418"/>
          </a:xfrm>
        </p:spPr>
        <p:txBody>
          <a:bodyPr/>
          <a:lstStyle/>
          <a:p>
            <a:r>
              <a:rPr lang="en-GB"/>
              <a:t>Which?</a:t>
            </a:r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D8F2FB-541B-4FF9-32E5-1984375D4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77ED9C"/>
                </a:solidFill>
              </a:rPr>
              <a:t>Original system </a:t>
            </a:r>
            <a:r>
              <a:rPr lang="en-GB" b="0"/>
              <a:t>against</a:t>
            </a:r>
            <a:r>
              <a:rPr lang="en-GB"/>
              <a:t> Pythia’s Advice!</a:t>
            </a:r>
            <a:endParaRPr lang="en-NL"/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156683D2-7F4D-787B-5144-EC45F987C03D}"/>
              </a:ext>
            </a:extLst>
          </p:cNvPr>
          <p:cNvSpPr/>
          <p:nvPr/>
        </p:nvSpPr>
        <p:spPr>
          <a:xfrm>
            <a:off x="1432961" y="4124538"/>
            <a:ext cx="133056" cy="351321"/>
          </a:xfrm>
          <a:prstGeom prst="upDownArrow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14CDA8D0-CAA0-E619-E272-7FEB87BD172D}"/>
              </a:ext>
            </a:extLst>
          </p:cNvPr>
          <p:cNvSpPr/>
          <p:nvPr/>
        </p:nvSpPr>
        <p:spPr>
          <a:xfrm>
            <a:off x="2117337" y="4061389"/>
            <a:ext cx="133056" cy="329724"/>
          </a:xfrm>
          <a:prstGeom prst="upDownArrow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2A1A3688-DA73-78C2-7FCA-E5857CD727EA}"/>
              </a:ext>
            </a:extLst>
          </p:cNvPr>
          <p:cNvSpPr/>
          <p:nvPr/>
        </p:nvSpPr>
        <p:spPr>
          <a:xfrm>
            <a:off x="2801713" y="3988750"/>
            <a:ext cx="133056" cy="329724"/>
          </a:xfrm>
          <a:prstGeom prst="upDownArrow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8D37F9D4-D37D-FD8D-0396-65414CCBFF72}"/>
              </a:ext>
            </a:extLst>
          </p:cNvPr>
          <p:cNvSpPr/>
          <p:nvPr/>
        </p:nvSpPr>
        <p:spPr>
          <a:xfrm>
            <a:off x="3486089" y="3941748"/>
            <a:ext cx="133056" cy="329724"/>
          </a:xfrm>
          <a:prstGeom prst="upDownArrow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7C7B8BA-B293-097C-6BF7-AC9117A8960D}"/>
              </a:ext>
            </a:extLst>
          </p:cNvPr>
          <p:cNvSpPr/>
          <p:nvPr/>
        </p:nvSpPr>
        <p:spPr>
          <a:xfrm>
            <a:off x="4148433" y="3969662"/>
            <a:ext cx="150121" cy="256857"/>
          </a:xfrm>
          <a:prstGeom prst="upDownArrow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5251F25F-F882-B582-58BF-43E972331BDE}"/>
              </a:ext>
            </a:extLst>
          </p:cNvPr>
          <p:cNvSpPr/>
          <p:nvPr/>
        </p:nvSpPr>
        <p:spPr>
          <a:xfrm>
            <a:off x="4819057" y="3841233"/>
            <a:ext cx="150121" cy="256857"/>
          </a:xfrm>
          <a:prstGeom prst="upDownArrow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70C4C4B0-9790-2177-38AA-8B721CE5AECD}"/>
              </a:ext>
            </a:extLst>
          </p:cNvPr>
          <p:cNvSpPr/>
          <p:nvPr/>
        </p:nvSpPr>
        <p:spPr>
          <a:xfrm>
            <a:off x="5528054" y="3801979"/>
            <a:ext cx="102725" cy="221381"/>
          </a:xfrm>
          <a:prstGeom prst="upDownArrow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0DB50019-6B6E-F761-B977-DA5F1352E5F9}"/>
              </a:ext>
            </a:extLst>
          </p:cNvPr>
          <p:cNvSpPr/>
          <p:nvPr/>
        </p:nvSpPr>
        <p:spPr>
          <a:xfrm>
            <a:off x="6213075" y="3715410"/>
            <a:ext cx="90737" cy="125823"/>
          </a:xfrm>
          <a:prstGeom prst="upDownArrow">
            <a:avLst>
              <a:gd name="adj1" fmla="val 33865"/>
              <a:gd name="adj2" fmla="val 38907"/>
            </a:avLst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6B00F62A-1C34-DE6A-ABB4-E3DF32C1E2F2}"/>
              </a:ext>
            </a:extLst>
          </p:cNvPr>
          <p:cNvSpPr/>
          <p:nvPr/>
        </p:nvSpPr>
        <p:spPr>
          <a:xfrm>
            <a:off x="6886108" y="3801979"/>
            <a:ext cx="90737" cy="125823"/>
          </a:xfrm>
          <a:prstGeom prst="upDownArrow">
            <a:avLst>
              <a:gd name="adj1" fmla="val 33865"/>
              <a:gd name="adj2" fmla="val 38907"/>
            </a:avLst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7A7112D9-F6E8-4F68-7583-01985B94B050}"/>
              </a:ext>
            </a:extLst>
          </p:cNvPr>
          <p:cNvSpPr/>
          <p:nvPr/>
        </p:nvSpPr>
        <p:spPr>
          <a:xfrm>
            <a:off x="7581143" y="3713109"/>
            <a:ext cx="90737" cy="125823"/>
          </a:xfrm>
          <a:prstGeom prst="upDownArrow">
            <a:avLst>
              <a:gd name="adj1" fmla="val 33865"/>
              <a:gd name="adj2" fmla="val 38907"/>
            </a:avLst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F9C9BE41-D78B-6375-FE3C-139645838C2D}"/>
              </a:ext>
            </a:extLst>
          </p:cNvPr>
          <p:cNvSpPr/>
          <p:nvPr/>
        </p:nvSpPr>
        <p:spPr>
          <a:xfrm>
            <a:off x="8930892" y="3584033"/>
            <a:ext cx="90737" cy="125822"/>
          </a:xfrm>
          <a:prstGeom prst="upDownArrow">
            <a:avLst>
              <a:gd name="adj1" fmla="val 33865"/>
              <a:gd name="adj2" fmla="val 38907"/>
            </a:avLst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E5F3BB0C-84A7-3498-7273-48D15989CB1E}"/>
              </a:ext>
            </a:extLst>
          </p:cNvPr>
          <p:cNvSpPr/>
          <p:nvPr/>
        </p:nvSpPr>
        <p:spPr>
          <a:xfrm>
            <a:off x="8254176" y="3784430"/>
            <a:ext cx="90737" cy="91449"/>
          </a:xfrm>
          <a:prstGeom prst="upDownArrow">
            <a:avLst>
              <a:gd name="adj1" fmla="val 33865"/>
              <a:gd name="adj2" fmla="val 40574"/>
            </a:avLst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450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DEA16-B5DD-400E-FD2A-E54F3BD4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983B8C-A946-58A5-0C76-3D7CECA7F990}"/>
              </a:ext>
            </a:extLst>
          </p:cNvPr>
          <p:cNvGraphicFramePr>
            <a:graphicFrameLocks noGrp="1"/>
          </p:cNvGraphicFramePr>
          <p:nvPr/>
        </p:nvGraphicFramePr>
        <p:xfrm>
          <a:off x="901729" y="1476131"/>
          <a:ext cx="9927768" cy="390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8">
                  <a:extLst>
                    <a:ext uri="{9D8B030D-6E8A-4147-A177-3AD203B41FA5}">
                      <a16:colId xmlns:a16="http://schemas.microsoft.com/office/drawing/2014/main" val="3798983800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3194285044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3865534111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902364846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655012494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2568856714"/>
                    </a:ext>
                  </a:extLst>
                </a:gridCol>
              </a:tblGrid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670880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8666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43195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16525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79529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310405"/>
                  </a:ext>
                </a:extLst>
              </a:tr>
            </a:tbl>
          </a:graphicData>
        </a:graphic>
      </p:graphicFrame>
      <p:sp>
        <p:nvSpPr>
          <p:cNvPr id="2055" name="TextBox 2054">
            <a:extLst>
              <a:ext uri="{FF2B5EF4-FFF2-40B4-BE49-F238E27FC236}">
                <a16:creationId xmlns:a16="http://schemas.microsoft.com/office/drawing/2014/main" id="{1FA02D34-9C4B-E449-1A77-7C43E7A7E992}"/>
              </a:ext>
            </a:extLst>
          </p:cNvPr>
          <p:cNvSpPr txBox="1"/>
          <p:nvPr/>
        </p:nvSpPr>
        <p:spPr>
          <a:xfrm>
            <a:off x="8181721" y="2505018"/>
            <a:ext cx="1635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>
                <a:solidFill>
                  <a:srgbClr val="00B050"/>
                </a:solidFill>
                <a:latin typeface="Arial Black" panose="020B0A04020102020204" pitchFamily="34" charset="0"/>
              </a:rPr>
              <a:t>3</a:t>
            </a:r>
            <a:r>
              <a:rPr lang="en-GB" sz="4800" baseline="30000">
                <a:solidFill>
                  <a:srgbClr val="00B050"/>
                </a:solidFill>
                <a:latin typeface="Arial Black" panose="020B0A04020102020204" pitchFamily="34" charset="0"/>
              </a:rPr>
              <a:t>+</a:t>
            </a:r>
            <a:r>
              <a:rPr lang="en-GB" sz="6000">
                <a:solidFill>
                  <a:srgbClr val="00B050"/>
                </a:solidFill>
                <a:latin typeface="Arial Black" panose="020B0A04020102020204" pitchFamily="34" charset="0"/>
              </a:rPr>
              <a:t>%</a:t>
            </a:r>
            <a:endParaRPr lang="en-NL" sz="600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99218755-415C-E45B-9360-F1E99679141A}"/>
              </a:ext>
            </a:extLst>
          </p:cNvPr>
          <p:cNvCxnSpPr>
            <a:cxnSpLocks/>
          </p:cNvCxnSpPr>
          <p:nvPr/>
        </p:nvCxnSpPr>
        <p:spPr>
          <a:xfrm>
            <a:off x="8104699" y="1860550"/>
            <a:ext cx="0" cy="1992890"/>
          </a:xfrm>
          <a:prstGeom prst="straightConnector1">
            <a:avLst/>
          </a:prstGeom>
          <a:ln w="127000">
            <a:solidFill>
              <a:srgbClr val="00B05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D9C91-0F59-3FFD-BB7C-935444A096F4}"/>
              </a:ext>
            </a:extLst>
          </p:cNvPr>
          <p:cNvSpPr txBox="1"/>
          <p:nvPr/>
        </p:nvSpPr>
        <p:spPr>
          <a:xfrm>
            <a:off x="5448761" y="5668472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F5E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</a:t>
            </a:r>
            <a:r>
              <a:rPr lang="en-GB" sz="24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en-NL" sz="240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D4EC7A2-8340-8834-32C1-6984C7E2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F5E3C"/>
                </a:solidFill>
                <a:latin typeface="Arial Black" panose="020B0A04020102020204" pitchFamily="34" charset="0"/>
              </a:rPr>
              <a:t>Win?</a:t>
            </a:r>
            <a:r>
              <a:rPr lang="en-US">
                <a:latin typeface="Arial Black" panose="020B0A04020102020204" pitchFamily="34" charset="0"/>
              </a:rPr>
              <a:t> </a:t>
            </a:r>
            <a:endParaRPr lang="en-US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A51013-06A8-4858-BF9E-FB3F15E13A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trust, time, and forecast accuracy!</a:t>
            </a:r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4D423-0AA7-437C-83C9-540B14FF4761}"/>
              </a:ext>
            </a:extLst>
          </p:cNvPr>
          <p:cNvSpPr txBox="1"/>
          <p:nvPr/>
        </p:nvSpPr>
        <p:spPr>
          <a:xfrm>
            <a:off x="8864831" y="2505018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>
                <a:solidFill>
                  <a:srgbClr val="F6A12D"/>
                </a:solidFill>
                <a:latin typeface="Arial Black" panose="020B0A04020102020204" pitchFamily="34" charset="0"/>
              </a:rPr>
              <a:t>%</a:t>
            </a:r>
            <a:endParaRPr lang="en-NL" sz="6000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D13C752-6B63-6B81-D387-74B02522D61E}"/>
              </a:ext>
            </a:extLst>
          </p:cNvPr>
          <p:cNvCxnSpPr>
            <a:cxnSpLocks/>
          </p:cNvCxnSpPr>
          <p:nvPr/>
        </p:nvCxnSpPr>
        <p:spPr>
          <a:xfrm>
            <a:off x="8104699" y="2403475"/>
            <a:ext cx="0" cy="1193356"/>
          </a:xfrm>
          <a:prstGeom prst="straightConnector1">
            <a:avLst/>
          </a:prstGeom>
          <a:ln w="127000">
            <a:solidFill>
              <a:srgbClr val="F6A12D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ED8663A-7869-EE7C-6B6F-CCF0348ADB6E}"/>
              </a:ext>
            </a:extLst>
          </p:cNvPr>
          <p:cNvGrpSpPr/>
          <p:nvPr/>
        </p:nvGrpSpPr>
        <p:grpSpPr>
          <a:xfrm>
            <a:off x="475210" y="1413434"/>
            <a:ext cx="367472" cy="4192495"/>
            <a:chOff x="475210" y="1413434"/>
            <a:chExt cx="367472" cy="4192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7E91524-359A-AA56-44B8-3DB5101D66D5}"/>
                </a:ext>
              </a:extLst>
            </p:cNvPr>
            <p:cNvSpPr/>
            <p:nvPr/>
          </p:nvSpPr>
          <p:spPr>
            <a:xfrm>
              <a:off x="475210" y="2856753"/>
              <a:ext cx="295755" cy="2749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7F3F67-0068-C030-A7E6-1A9647F24074}"/>
                </a:ext>
              </a:extLst>
            </p:cNvPr>
            <p:cNvSpPr/>
            <p:nvPr/>
          </p:nvSpPr>
          <p:spPr>
            <a:xfrm>
              <a:off x="475210" y="1413434"/>
              <a:ext cx="367472" cy="331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Arial" panose="020B0604020202020204" pitchFamily="34" charset="0"/>
              </a:endParaRPr>
            </a:p>
          </p:txBody>
        </p:sp>
      </p:grp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C21B4F7A-366E-58BE-ED32-AA018800BF66}"/>
              </a:ext>
            </a:extLst>
          </p:cNvPr>
          <p:cNvSpPr/>
          <p:nvPr/>
        </p:nvSpPr>
        <p:spPr>
          <a:xfrm>
            <a:off x="2533590" y="2712795"/>
            <a:ext cx="1692230" cy="1562400"/>
          </a:xfrm>
          <a:prstGeom prst="chevron">
            <a:avLst>
              <a:gd name="adj" fmla="val 19295"/>
            </a:avLst>
          </a:prstGeom>
          <a:solidFill>
            <a:srgbClr val="F6A12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t" anchorCtr="0"/>
          <a:lstStyle/>
          <a:p>
            <a:r>
              <a:rPr lang="en-GB" sz="1400" b="1">
                <a:latin typeface="Arial Black" panose="020B0A04020102020204" pitchFamily="34" charset="0"/>
              </a:rPr>
              <a:t>Forecast</a:t>
            </a:r>
            <a:br>
              <a:rPr lang="en-GB" sz="1400" b="1">
                <a:latin typeface="Arial Black" panose="020B0A04020102020204" pitchFamily="34" charset="0"/>
              </a:rPr>
            </a:br>
            <a:endParaRPr lang="en-GB" sz="1400">
              <a:latin typeface="Arial Black" panose="020B0A04020102020204" pitchFamily="34" charset="0"/>
            </a:endParaRPr>
          </a:p>
          <a:p>
            <a:pPr algn="ctr"/>
            <a:endParaRPr lang="en-GB" sz="1400" b="1"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EC020-DD87-B95F-8E3A-96C9F8955372}"/>
              </a:ext>
            </a:extLst>
          </p:cNvPr>
          <p:cNvSpPr txBox="1"/>
          <p:nvPr/>
        </p:nvSpPr>
        <p:spPr>
          <a:xfrm>
            <a:off x="8266910" y="2505018"/>
            <a:ext cx="782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>
                <a:solidFill>
                  <a:srgbClr val="F6A12D"/>
                </a:solidFill>
                <a:latin typeface="Arial Black" panose="020B0A04020102020204" pitchFamily="34" charset="0"/>
              </a:rPr>
              <a:t>X</a:t>
            </a:r>
            <a:endParaRPr lang="en-NL" sz="6000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CD998-D118-7FD3-EC32-6DB68CDCD8F1}"/>
              </a:ext>
            </a:extLst>
          </p:cNvPr>
          <p:cNvSpPr txBox="1"/>
          <p:nvPr/>
        </p:nvSpPr>
        <p:spPr>
          <a:xfrm>
            <a:off x="9670270" y="2443463"/>
            <a:ext cx="24521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rgbClr val="0F5E3C"/>
                </a:solidFill>
                <a:latin typeface="Arial Black" panose="020B0A04020102020204" pitchFamily="34" charset="0"/>
              </a:rPr>
              <a:t>Forecast </a:t>
            </a:r>
          </a:p>
          <a:p>
            <a:r>
              <a:rPr lang="en-GB" sz="3200">
                <a:solidFill>
                  <a:srgbClr val="0F5E3C"/>
                </a:solidFill>
                <a:latin typeface="Arial Black" panose="020B0A04020102020204" pitchFamily="34" charset="0"/>
              </a:rPr>
              <a:t>Value Add</a:t>
            </a:r>
            <a:endParaRPr lang="en-NL" sz="3200">
              <a:solidFill>
                <a:srgbClr val="0F5E3C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25E66412-2E00-DC2F-068B-0B9EE9E2492A}"/>
              </a:ext>
            </a:extLst>
          </p:cNvPr>
          <p:cNvSpPr/>
          <p:nvPr/>
        </p:nvSpPr>
        <p:spPr>
          <a:xfrm>
            <a:off x="901730" y="4636008"/>
            <a:ext cx="1860229" cy="1562847"/>
          </a:xfrm>
          <a:prstGeom prst="chevron">
            <a:avLst>
              <a:gd name="adj" fmla="val 19295"/>
            </a:avLst>
          </a:prstGeom>
          <a:solidFill>
            <a:srgbClr val="0F5E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 anchorCtr="0"/>
          <a:lstStyle/>
          <a:p>
            <a:r>
              <a:rPr lang="en-GB" sz="1400" b="1">
                <a:latin typeface="Arial Black" panose="020B0A04020102020204" pitchFamily="34" charset="0"/>
              </a:rPr>
              <a:t>Data</a:t>
            </a:r>
          </a:p>
          <a:p>
            <a:endParaRPr lang="en-GB" sz="1400" b="1">
              <a:latin typeface="Arial Black" panose="020B0A040201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Master data</a:t>
            </a:r>
            <a:endParaRPr lang="en-NL" sz="140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Sales history</a:t>
            </a:r>
            <a:endParaRPr lang="en-NL" sz="140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NL" sz="1400"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6F052E-0469-D2D3-FDB7-108C3EB82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82" y="3037752"/>
            <a:ext cx="968801" cy="111815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BFDF15-EAAC-A4ED-F20E-7392A10F26CA}"/>
              </a:ext>
            </a:extLst>
          </p:cNvPr>
          <p:cNvSpPr txBox="1"/>
          <p:nvPr/>
        </p:nvSpPr>
        <p:spPr>
          <a:xfrm>
            <a:off x="8351870" y="2505018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>
                <a:solidFill>
                  <a:srgbClr val="F6A12D"/>
                </a:solidFill>
                <a:latin typeface="Arial Black" panose="020B0A04020102020204" pitchFamily="34" charset="0"/>
              </a:rPr>
              <a:t>3</a:t>
            </a:r>
            <a:endParaRPr lang="en-NL" sz="6000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07D74BC-E4DA-00B7-5760-3FC29DC56914}"/>
              </a:ext>
            </a:extLst>
          </p:cNvPr>
          <p:cNvSpPr/>
          <p:nvPr/>
        </p:nvSpPr>
        <p:spPr>
          <a:xfrm>
            <a:off x="8015991" y="2305973"/>
            <a:ext cx="177417" cy="164287"/>
          </a:xfrm>
          <a:prstGeom prst="ellipse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1A042-5C01-8A11-71CD-180D7E28160E}"/>
              </a:ext>
            </a:extLst>
          </p:cNvPr>
          <p:cNvSpPr txBox="1"/>
          <p:nvPr/>
        </p:nvSpPr>
        <p:spPr>
          <a:xfrm rot="16200000">
            <a:off x="-409121" y="363814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F5E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endParaRPr lang="en-NL" sz="2400">
              <a:solidFill>
                <a:srgbClr val="0F5E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8E43-3FAE-90B1-182F-ADE99FA99623}"/>
              </a:ext>
            </a:extLst>
          </p:cNvPr>
          <p:cNvSpPr txBox="1"/>
          <p:nvPr/>
        </p:nvSpPr>
        <p:spPr>
          <a:xfrm rot="16200000">
            <a:off x="-447666" y="2300138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NL" sz="240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9" name="Oval 2048">
            <a:extLst>
              <a:ext uri="{FF2B5EF4-FFF2-40B4-BE49-F238E27FC236}">
                <a16:creationId xmlns:a16="http://schemas.microsoft.com/office/drawing/2014/main" id="{40FFA0BA-FBA5-C873-FB23-078946C716FF}"/>
              </a:ext>
            </a:extLst>
          </p:cNvPr>
          <p:cNvSpPr/>
          <p:nvPr/>
        </p:nvSpPr>
        <p:spPr>
          <a:xfrm>
            <a:off x="8015991" y="2305973"/>
            <a:ext cx="177417" cy="164287"/>
          </a:xfrm>
          <a:prstGeom prst="ellipse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57" name="Oval 2056">
            <a:extLst>
              <a:ext uri="{FF2B5EF4-FFF2-40B4-BE49-F238E27FC236}">
                <a16:creationId xmlns:a16="http://schemas.microsoft.com/office/drawing/2014/main" id="{2B5FD235-AFF1-0C8F-D5A8-01A1025C490A}"/>
              </a:ext>
            </a:extLst>
          </p:cNvPr>
          <p:cNvSpPr/>
          <p:nvPr/>
        </p:nvSpPr>
        <p:spPr>
          <a:xfrm>
            <a:off x="8015991" y="1722150"/>
            <a:ext cx="177417" cy="164287"/>
          </a:xfrm>
          <a:prstGeom prst="ellipse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54" name="Picture 2053">
            <a:extLst>
              <a:ext uri="{FF2B5EF4-FFF2-40B4-BE49-F238E27FC236}">
                <a16:creationId xmlns:a16="http://schemas.microsoft.com/office/drawing/2014/main" id="{F0A16390-463B-C96B-02E3-95A3916AD95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631" y="3232370"/>
            <a:ext cx="666824" cy="662870"/>
          </a:xfrm>
          <a:prstGeom prst="ellipse">
            <a:avLst/>
          </a:prstGeom>
          <a:ln>
            <a:noFill/>
          </a:ln>
          <a:effectLst>
            <a:glow rad="889000">
              <a:schemeClr val="accent6">
                <a:satMod val="175000"/>
                <a:alpha val="40000"/>
              </a:schemeClr>
            </a:glow>
            <a:softEdge rad="38100"/>
          </a:effectLst>
        </p:spPr>
      </p:pic>
      <p:sp>
        <p:nvSpPr>
          <p:cNvPr id="2058" name="Arrow: Chevron 2057">
            <a:extLst>
              <a:ext uri="{FF2B5EF4-FFF2-40B4-BE49-F238E27FC236}">
                <a16:creationId xmlns:a16="http://schemas.microsoft.com/office/drawing/2014/main" id="{DF0AF2DF-7DE4-A656-AA6C-AFE111B80C2B}"/>
              </a:ext>
            </a:extLst>
          </p:cNvPr>
          <p:cNvSpPr/>
          <p:nvPr/>
        </p:nvSpPr>
        <p:spPr>
          <a:xfrm>
            <a:off x="6127171" y="1771673"/>
            <a:ext cx="1815318" cy="1232888"/>
          </a:xfrm>
          <a:prstGeom prst="chevron">
            <a:avLst>
              <a:gd name="adj" fmla="val 18005"/>
            </a:avLst>
          </a:prstGeom>
          <a:solidFill>
            <a:srgbClr val="F6A12D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t" anchorCtr="0"/>
          <a:lstStyle/>
          <a:p>
            <a:r>
              <a:rPr lang="en-GB" sz="1400" b="1">
                <a:latin typeface="Arial Black" panose="020B0A04020102020204" pitchFamily="34" charset="0"/>
              </a:rPr>
              <a:t>Adjustments</a:t>
            </a:r>
          </a:p>
          <a:p>
            <a:endParaRPr lang="en-GB" sz="1400" b="1">
              <a:latin typeface="Arial Black" panose="020B0A04020102020204" pitchFamily="34" charset="0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Overrides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</a:p>
          <a:p>
            <a:endParaRPr lang="en-NL" sz="1400">
              <a:solidFill>
                <a:schemeClr val="lt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019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/>
      <p:bldP spid="14" grpId="0"/>
      <p:bldP spid="21" grpId="0"/>
      <p:bldP spid="12" grpId="0"/>
      <p:bldP spid="12" grpId="1"/>
      <p:bldP spid="22" grpId="0" animBg="1"/>
      <p:bldP spid="2049" grpId="0" animBg="1"/>
      <p:bldP spid="205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6008-99DB-156A-0EB1-9036CFCA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deployment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5688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DA72-6535-6A82-AAA5-84DAC451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F5E3C"/>
                </a:solidFill>
                <a:latin typeface="Arial Black" panose="020B0A04020102020204" pitchFamily="34" charset="0"/>
              </a:rPr>
              <a:t>Which?</a:t>
            </a:r>
            <a:endParaRPr lang="en-NL" b="1">
              <a:solidFill>
                <a:srgbClr val="F6A12D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1D6934-58BF-557C-160C-9ACC789FC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Outperforming Pythia’s Advice Benchmark!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B01B2-2A01-C158-3A58-F0C5A87F57FA}"/>
              </a:ext>
            </a:extLst>
          </p:cNvPr>
          <p:cNvSpPr txBox="1"/>
          <p:nvPr/>
        </p:nvSpPr>
        <p:spPr>
          <a:xfrm>
            <a:off x="0" y="64795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Arial" panose="020B0604020202020204" pitchFamily="34" charset="0"/>
              </a:rPr>
              <a:t>Source: Michael Gilliland SAS, </a:t>
            </a:r>
            <a:r>
              <a:rPr lang="en-GB">
                <a:solidFill>
                  <a:srgbClr val="0F5E3C"/>
                </a:solidFill>
                <a:latin typeface="Arial Black" panose="020B0A04020102020204" pitchFamily="34" charset="0"/>
              </a:rPr>
              <a:t>Forecast Value Added Analysis</a:t>
            </a:r>
            <a:r>
              <a:rPr lang="en-GB">
                <a:solidFill>
                  <a:srgbClr val="F6A12D"/>
                </a:solidFill>
                <a:latin typeface="Arial Black" panose="020B0A04020102020204" pitchFamily="34" charset="0"/>
              </a:rPr>
              <a:t>: Why and How</a:t>
            </a:r>
            <a:r>
              <a:rPr lang="en-GB">
                <a:latin typeface="Arial" panose="020B0604020202020204" pitchFamily="34" charset="0"/>
              </a:rPr>
              <a:t>, ISF 2019</a:t>
            </a:r>
            <a:endParaRPr lang="en-NL">
              <a:latin typeface="Arial" panose="020B0604020202020204" pitchFamily="34" charset="0"/>
            </a:endParaRPr>
          </a:p>
        </p:txBody>
      </p:sp>
      <p:pic>
        <p:nvPicPr>
          <p:cNvPr id="7" name="Picture 6" descr="A cartoon of a person sitting in a chair with a computer&#10;&#10;AI-generated content may be incorrect.">
            <a:extLst>
              <a:ext uri="{FF2B5EF4-FFF2-40B4-BE49-F238E27FC236}">
                <a16:creationId xmlns:a16="http://schemas.microsoft.com/office/drawing/2014/main" id="{B6488D19-AA1C-A6A5-EFDE-EAF87F26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15" y="1635082"/>
            <a:ext cx="8380367" cy="478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45000-20B0-2961-F892-2419CF8A948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1376" y="4513897"/>
            <a:ext cx="512398" cy="509360"/>
          </a:xfrm>
          <a:prstGeom prst="ellipse">
            <a:avLst/>
          </a:prstGeom>
          <a:ln>
            <a:noFill/>
          </a:ln>
          <a:effectLst>
            <a:glow rad="889000">
              <a:schemeClr val="accent6">
                <a:satMod val="175000"/>
                <a:alpha val="40000"/>
              </a:schemeClr>
            </a:glow>
            <a:softEdge rad="38100"/>
          </a:effectLst>
          <a:scene3d>
            <a:camera prst="isometricRightUp"/>
            <a:lightRig rig="threePt" dir="t"/>
          </a:scene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3AC92-5426-F608-8048-2A3675237D37}"/>
              </a:ext>
            </a:extLst>
          </p:cNvPr>
          <p:cNvSpPr txBox="1"/>
          <p:nvPr/>
        </p:nvSpPr>
        <p:spPr>
          <a:xfrm>
            <a:off x="10317485" y="6036193"/>
            <a:ext cx="1794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>
                <a:latin typeface="Arial" panose="020B0604020202020204" pitchFamily="34" charset="0"/>
              </a:rPr>
              <a:t>Created with: DALL E-3</a:t>
            </a:r>
            <a:endParaRPr lang="en-NL" sz="1200" i="1">
              <a:latin typeface="Arial" panose="020B060402020202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64ACBDB-D445-9351-2091-B901A041DE81}"/>
              </a:ext>
            </a:extLst>
          </p:cNvPr>
          <p:cNvSpPr/>
          <p:nvPr/>
        </p:nvSpPr>
        <p:spPr>
          <a:xfrm>
            <a:off x="3650226" y="1535434"/>
            <a:ext cx="2086898" cy="664607"/>
          </a:xfrm>
          <a:prstGeom prst="wedgeRoundRectCallout">
            <a:avLst>
              <a:gd name="adj1" fmla="val -39693"/>
              <a:gd name="adj2" fmla="val 109886"/>
              <a:gd name="adj3" fmla="val 16667"/>
            </a:avLst>
          </a:prstGeom>
          <a:solidFill>
            <a:schemeClr val="bg1"/>
          </a:solidFill>
          <a:ln w="38100">
            <a:solidFill>
              <a:srgbClr val="0C5C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beat</a:t>
            </a:r>
            <a:r>
              <a:rPr lang="en-GB" sz="2000" i="1">
                <a:solidFill>
                  <a:srgbClr val="0C5C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nerd in the corner</a:t>
            </a:r>
            <a:endParaRPr lang="en-NL" sz="2000">
              <a:solidFill>
                <a:srgbClr val="0C5C3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92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421C8-17C4-2A3E-B7E9-C5A3E90C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8EA62-8ADB-EEAE-2CD6-4C851C57FF4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286000"/>
            <a:ext cx="10972800" cy="36576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AA3BC-1425-90B0-4E98-8736D41B890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286000"/>
            <a:ext cx="10972800" cy="36576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3E6AB-6066-83D2-4DBA-32C0D868BF1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2286000"/>
            <a:ext cx="10972800" cy="36576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F0345-A021-3C3A-8810-6AF02CA9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F5E3C"/>
                </a:solidFill>
                <a:latin typeface="Arial Black" panose="020B0A04020102020204" pitchFamily="34" charset="0"/>
              </a:rPr>
              <a:t>Which?</a:t>
            </a:r>
            <a:endParaRPr lang="en-NL" b="1">
              <a:solidFill>
                <a:srgbClr val="F6A12D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1417-A3DF-71B6-3427-D808D3D34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Outperforming Pythia’s Advice Benchmark!</a:t>
            </a:r>
            <a:endParaRPr lang="en-NL"/>
          </a:p>
          <a:p>
            <a:endParaRPr lang="en-NL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7F5B51-C11E-516B-5CFA-F55E50AC28C1}"/>
              </a:ext>
            </a:extLst>
          </p:cNvPr>
          <p:cNvCxnSpPr>
            <a:cxnSpLocks/>
          </p:cNvCxnSpPr>
          <p:nvPr/>
        </p:nvCxnSpPr>
        <p:spPr>
          <a:xfrm>
            <a:off x="3591119" y="3893820"/>
            <a:ext cx="0" cy="640080"/>
          </a:xfrm>
          <a:prstGeom prst="straightConnector1">
            <a:avLst/>
          </a:prstGeom>
          <a:ln w="127000">
            <a:solidFill>
              <a:srgbClr val="00B05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9B92D6-C528-057A-B703-1C7EE11D7890}"/>
              </a:ext>
            </a:extLst>
          </p:cNvPr>
          <p:cNvCxnSpPr>
            <a:cxnSpLocks/>
          </p:cNvCxnSpPr>
          <p:nvPr/>
        </p:nvCxnSpPr>
        <p:spPr>
          <a:xfrm flipV="1">
            <a:off x="5325939" y="4099560"/>
            <a:ext cx="0" cy="640080"/>
          </a:xfrm>
          <a:prstGeom prst="straightConnector1">
            <a:avLst/>
          </a:prstGeom>
          <a:ln w="1270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CCF03C-7C0B-F2D8-EBAC-86D47643BC98}"/>
              </a:ext>
            </a:extLst>
          </p:cNvPr>
          <p:cNvCxnSpPr>
            <a:cxnSpLocks/>
          </p:cNvCxnSpPr>
          <p:nvPr/>
        </p:nvCxnSpPr>
        <p:spPr>
          <a:xfrm flipV="1">
            <a:off x="7850699" y="4099560"/>
            <a:ext cx="0" cy="640080"/>
          </a:xfrm>
          <a:prstGeom prst="straightConnector1">
            <a:avLst/>
          </a:prstGeom>
          <a:ln w="1270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950389-7AED-1FA7-3126-ED82EC0342BA}"/>
              </a:ext>
            </a:extLst>
          </p:cNvPr>
          <p:cNvCxnSpPr>
            <a:cxnSpLocks/>
          </p:cNvCxnSpPr>
          <p:nvPr/>
        </p:nvCxnSpPr>
        <p:spPr>
          <a:xfrm>
            <a:off x="10050339" y="4099560"/>
            <a:ext cx="0" cy="640080"/>
          </a:xfrm>
          <a:prstGeom prst="straightConnector1">
            <a:avLst/>
          </a:prstGeom>
          <a:ln w="127000">
            <a:solidFill>
              <a:srgbClr val="00B05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6211DE-DD18-7E30-B455-5456020ADF4D}"/>
              </a:ext>
            </a:extLst>
          </p:cNvPr>
          <p:cNvCxnSpPr>
            <a:cxnSpLocks/>
          </p:cNvCxnSpPr>
          <p:nvPr/>
        </p:nvCxnSpPr>
        <p:spPr>
          <a:xfrm>
            <a:off x="6199699" y="4099560"/>
            <a:ext cx="0" cy="640080"/>
          </a:xfrm>
          <a:prstGeom prst="straightConnector1">
            <a:avLst/>
          </a:prstGeom>
          <a:ln w="127000">
            <a:solidFill>
              <a:srgbClr val="00B05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72C2A5B-5338-A1A8-E125-9C9BF10DB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499" y="1801342"/>
            <a:ext cx="4146763" cy="260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2AE766-3B32-C6C6-F3E2-197DAB1B9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439" y="1801342"/>
            <a:ext cx="3759393" cy="2730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FB47D8-AEC1-71E6-684F-411549B507D3}"/>
              </a:ext>
            </a:extLst>
          </p:cNvPr>
          <p:cNvCxnSpPr>
            <a:cxnSpLocks/>
          </p:cNvCxnSpPr>
          <p:nvPr/>
        </p:nvCxnSpPr>
        <p:spPr>
          <a:xfrm flipV="1">
            <a:off x="11105961" y="2989790"/>
            <a:ext cx="0" cy="640080"/>
          </a:xfrm>
          <a:prstGeom prst="straightConnector1">
            <a:avLst/>
          </a:prstGeom>
          <a:ln w="1270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E7D89-FA70-DEC9-9977-D4D9EBA7323D}"/>
              </a:ext>
            </a:extLst>
          </p:cNvPr>
          <p:cNvCxnSpPr>
            <a:cxnSpLocks/>
          </p:cNvCxnSpPr>
          <p:nvPr/>
        </p:nvCxnSpPr>
        <p:spPr>
          <a:xfrm>
            <a:off x="3601279" y="3973290"/>
            <a:ext cx="0" cy="640080"/>
          </a:xfrm>
          <a:prstGeom prst="straightConnector1">
            <a:avLst/>
          </a:prstGeom>
          <a:ln w="127000">
            <a:solidFill>
              <a:srgbClr val="00B05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A1E716-89D2-E576-2443-A9C1F619387A}"/>
              </a:ext>
            </a:extLst>
          </p:cNvPr>
          <p:cNvCxnSpPr>
            <a:cxnSpLocks/>
          </p:cNvCxnSpPr>
          <p:nvPr/>
        </p:nvCxnSpPr>
        <p:spPr>
          <a:xfrm flipV="1">
            <a:off x="4510310" y="2989790"/>
            <a:ext cx="0" cy="640080"/>
          </a:xfrm>
          <a:prstGeom prst="straightConnector1">
            <a:avLst/>
          </a:prstGeom>
          <a:ln w="1270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46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077F0-75BE-8F0A-EA6E-9E3B681B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8B5186C-F6A5-BF03-AF40-9D9C731DBAA1}"/>
              </a:ext>
            </a:extLst>
          </p:cNvPr>
          <p:cNvSpPr txBox="1"/>
          <p:nvPr/>
        </p:nvSpPr>
        <p:spPr>
          <a:xfrm>
            <a:off x="1" y="59028"/>
            <a:ext cx="12156438" cy="6798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sz="23900">
                <a:solidFill>
                  <a:schemeClr val="bg1"/>
                </a:solidFill>
                <a:latin typeface="Arial Black" panose="020B0A04020102020204" pitchFamily="34" charset="0"/>
              </a:rPr>
              <a:t>Trust</a:t>
            </a:r>
          </a:p>
          <a:p>
            <a:pPr algn="ctr"/>
            <a:r>
              <a:rPr lang="en-GB" sz="1380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9600">
                <a:solidFill>
                  <a:srgbClr val="0F5E3C"/>
                </a:solidFill>
                <a:latin typeface="Arial Black" panose="020B0A04020102020204" pitchFamily="34" charset="0"/>
              </a:rPr>
              <a:t>is all </a:t>
            </a:r>
            <a:r>
              <a:rPr lang="en-GB" sz="9600">
                <a:solidFill>
                  <a:srgbClr val="F6A12D"/>
                </a:solidFill>
                <a:latin typeface="Arial Black" panose="020B0A04020102020204" pitchFamily="34" charset="0"/>
              </a:rPr>
              <a:t>you</a:t>
            </a:r>
            <a:r>
              <a:rPr lang="en-GB" sz="960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9600">
                <a:solidFill>
                  <a:srgbClr val="0F5E3C"/>
                </a:solidFill>
                <a:latin typeface="Arial Black" panose="020B0A04020102020204" pitchFamily="34" charset="0"/>
              </a:rPr>
              <a:t>need</a:t>
            </a:r>
            <a:endParaRPr lang="en-NL" sz="1400">
              <a:solidFill>
                <a:srgbClr val="0F5E3C"/>
              </a:solidFill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2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858EB-73A8-F5DE-E941-D8474D1A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F286A34-A569-6AFC-AA6C-583484A718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758290"/>
            <a:ext cx="8778240" cy="2743200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64DCA80F-3E6B-5570-6235-6ADF5E78A8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A26F211-55D9-AD68-3BCC-D2E0B50D1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324" y="4431622"/>
            <a:ext cx="3266328" cy="182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5C6AEC-97A1-0A44-2BE5-9099ABD4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Where? </a:t>
            </a:r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8E308-EC05-6853-DD27-293CAF2DB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0"/>
              <a:t>preventing</a:t>
            </a:r>
            <a:r>
              <a:rPr lang="en-GB"/>
              <a:t> Stock-Outs </a:t>
            </a:r>
            <a:r>
              <a:rPr lang="en-GB" b="0"/>
              <a:t>and</a:t>
            </a:r>
            <a:r>
              <a:rPr lang="en-GB"/>
              <a:t> </a:t>
            </a:r>
            <a:r>
              <a:rPr lang="en-GB" b="0"/>
              <a:t>minimizing</a:t>
            </a:r>
            <a:r>
              <a:rPr lang="en-GB"/>
              <a:t> Waste!</a:t>
            </a:r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FBDA97-89EE-559B-AD4C-7421C5B3D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439" y="1801342"/>
            <a:ext cx="3759393" cy="2730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50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327A0-2BC2-2CC2-C583-8C0C0235A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2DD061-5446-E0E3-E213-8D5035D515FD}"/>
              </a:ext>
            </a:extLst>
          </p:cNvPr>
          <p:cNvPicPr>
            <a:picLocks/>
          </p:cNvPicPr>
          <p:nvPr/>
        </p:nvPicPr>
        <p:blipFill>
          <a:blip r:embed="rId4"/>
          <a:srcRect l="81308" t="13125" r="8399" b="21505"/>
          <a:stretch/>
        </p:blipFill>
        <p:spPr>
          <a:xfrm>
            <a:off x="5080000" y="2118359"/>
            <a:ext cx="6339839" cy="4142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1B90DB5F-ECC1-C6CD-0844-3633A7A67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8DBAD-56E9-A755-44B1-0904C4A46D44}"/>
              </a:ext>
            </a:extLst>
          </p:cNvPr>
          <p:cNvSpPr txBox="1"/>
          <p:nvPr/>
        </p:nvSpPr>
        <p:spPr>
          <a:xfrm>
            <a:off x="7259319" y="2277147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FF0000"/>
                </a:solidFill>
                <a:latin typeface="Arial" panose="020B0604020202020204" pitchFamily="34" charset="0"/>
              </a:rPr>
              <a:t>Out-of-Stock</a:t>
            </a:r>
            <a:endParaRPr lang="nl-NL" sz="32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D7AB3-C820-C3E3-F73C-71718FAE7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324" y="4431622"/>
            <a:ext cx="3266328" cy="182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FD7477-5BF4-AA89-5270-D49FEACA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Where? 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CF72D-EAE2-0489-AB87-AAC98959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reducing Stock-Outs and minimizing Waste!</a:t>
            </a:r>
            <a:endParaRPr lang="en-NL"/>
          </a:p>
          <a:p>
            <a:endParaRPr lang="en-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878FB0-410B-5973-773A-CC134B5244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8475"/>
          <a:stretch/>
        </p:blipFill>
        <p:spPr>
          <a:xfrm>
            <a:off x="7112000" y="4190260"/>
            <a:ext cx="3670489" cy="25996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5491168-7B8A-ED92-8248-D03622180875}"/>
              </a:ext>
            </a:extLst>
          </p:cNvPr>
          <p:cNvSpPr txBox="1"/>
          <p:nvPr/>
        </p:nvSpPr>
        <p:spPr>
          <a:xfrm>
            <a:off x="7259319" y="5054076"/>
            <a:ext cx="1376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chemeClr val="bg1"/>
                </a:solidFill>
                <a:latin typeface="Arial" panose="020B0604020202020204" pitchFamily="34" charset="0"/>
              </a:rPr>
              <a:t>Waste</a:t>
            </a:r>
            <a:endParaRPr lang="nl-NL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1308F-A658-DB94-ECAB-D36B0A816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439" y="1801342"/>
            <a:ext cx="3759393" cy="2730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DA4E93-8D99-942C-6236-624FC6C7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1525"/>
          <a:stretch/>
        </p:blipFill>
        <p:spPr>
          <a:xfrm>
            <a:off x="7112000" y="1625143"/>
            <a:ext cx="3670489" cy="25651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28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uple of men sitting together&#10;&#10;AI-generated content may be incorrect.">
            <a:extLst>
              <a:ext uri="{FF2B5EF4-FFF2-40B4-BE49-F238E27FC236}">
                <a16:creationId xmlns:a16="http://schemas.microsoft.com/office/drawing/2014/main" id="{422D9568-2268-9EEA-1299-EB7BA810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4069">
            <a:off x="2161310" y="1290364"/>
            <a:ext cx="6706493" cy="42772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2A767E-FD50-3A87-AC52-8C8E655A326E}"/>
              </a:ext>
            </a:extLst>
          </p:cNvPr>
          <p:cNvSpPr txBox="1"/>
          <p:nvPr/>
        </p:nvSpPr>
        <p:spPr>
          <a:xfrm>
            <a:off x="381001" y="5766514"/>
            <a:ext cx="10965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  <a:t>Hyndman, R. J., Koehler, A. B., Grose, S., &amp; </a:t>
            </a:r>
            <a:r>
              <a:rPr lang="en-GB" b="1">
                <a:solidFill>
                  <a:srgbClr val="0F5E3C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Snyder, R. D</a:t>
            </a:r>
            <a: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  <a:t>, (2002). </a:t>
            </a:r>
            <a:b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  <a:t>“</a:t>
            </a:r>
            <a:r>
              <a:rPr lang="en-GB" b="1">
                <a:solidFill>
                  <a:srgbClr val="F6A12D"/>
                </a:solidFill>
                <a:latin typeface="Arial" panose="020B0604020202020204" pitchFamily="34" charset="0"/>
              </a:rPr>
              <a:t>A state space framework for automatic forecasting using exponential smoothing methods.</a:t>
            </a:r>
            <a: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  <a:t>” </a:t>
            </a:r>
            <a:b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GB" i="1">
                <a:solidFill>
                  <a:schemeClr val="bg1"/>
                </a:solidFill>
                <a:latin typeface="Arial" panose="020B0604020202020204" pitchFamily="34" charset="0"/>
              </a:rPr>
              <a:t>International Journal of Forecasting</a:t>
            </a:r>
            <a: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</a:rPr>
              <a:t>18</a:t>
            </a:r>
            <a: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  <a:t>(3): 439–454. </a:t>
            </a:r>
            <a:endParaRPr lang="en-NL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1A9A45-F570-CDBB-6134-6E2FA2E820E9}"/>
              </a:ext>
            </a:extLst>
          </p:cNvPr>
          <p:cNvSpPr txBox="1">
            <a:spLocks/>
          </p:cNvSpPr>
          <p:nvPr/>
        </p:nvSpPr>
        <p:spPr>
          <a:xfrm>
            <a:off x="621475" y="211966"/>
            <a:ext cx="10307472" cy="9544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>
                <a:solidFill>
                  <a:schemeClr val="tx1"/>
                </a:solidFill>
                <a:latin typeface="Work Sans Bold Roman"/>
                <a:ea typeface="+mj-ea"/>
                <a:cs typeface="+mj-cs"/>
              </a:defRPr>
            </a:lvl1pPr>
          </a:lstStyle>
          <a:p>
            <a:r>
              <a:rPr lang="en-GB" b="1" i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i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Standing on the shoulders of </a:t>
            </a:r>
            <a:r>
              <a:rPr lang="en-GB" b="1" i="1">
                <a:solidFill>
                  <a:schemeClr val="bg1"/>
                </a:solidFill>
                <a:latin typeface="Arial Black" panose="020B0A04020102020204" pitchFamily="34" charset="0"/>
              </a:rPr>
              <a:t>GIANTS</a:t>
            </a:r>
            <a:r>
              <a:rPr lang="en-GB" b="1" i="1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GB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C93CED4-FDFD-76CD-C53C-BB1F32DA92AF}"/>
              </a:ext>
            </a:extLst>
          </p:cNvPr>
          <p:cNvSpPr/>
          <p:nvPr/>
        </p:nvSpPr>
        <p:spPr>
          <a:xfrm rot="18262999">
            <a:off x="5424055" y="5250873"/>
            <a:ext cx="879764" cy="318655"/>
          </a:xfrm>
          <a:prstGeom prst="rightArrow">
            <a:avLst>
              <a:gd name="adj1" fmla="val 50000"/>
              <a:gd name="adj2" fmla="val 119565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C403-E99A-A837-BF73-2C2CF4615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05FC277-CCBE-C135-1959-E6DA94F5DEDF}"/>
              </a:ext>
            </a:extLst>
          </p:cNvPr>
          <p:cNvSpPr txBox="1"/>
          <p:nvPr/>
        </p:nvSpPr>
        <p:spPr>
          <a:xfrm>
            <a:off x="1" y="676800"/>
            <a:ext cx="12156438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900">
                <a:solidFill>
                  <a:schemeClr val="bg1"/>
                </a:solidFill>
                <a:latin typeface="Arial Black" panose="020B0A04020102020204" pitchFamily="34" charset="0"/>
              </a:rPr>
              <a:t>Trust</a:t>
            </a:r>
          </a:p>
          <a:p>
            <a:r>
              <a:rPr lang="en-GB" sz="13800">
                <a:solidFill>
                  <a:schemeClr val="bg1"/>
                </a:solidFill>
                <a:latin typeface="Arial Black" panose="020B0A04020102020204" pitchFamily="34" charset="0"/>
              </a:rPr>
              <a:t>  </a:t>
            </a:r>
            <a:r>
              <a:rPr lang="en-GB" sz="280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9600">
                <a:solidFill>
                  <a:srgbClr val="0F5E3C"/>
                </a:solidFill>
                <a:latin typeface="Arial Black" panose="020B0A04020102020204" pitchFamily="34" charset="0"/>
              </a:rPr>
              <a:t>is all </a:t>
            </a:r>
            <a:r>
              <a:rPr lang="en-GB" sz="9600">
                <a:solidFill>
                  <a:srgbClr val="F6A12D"/>
                </a:solidFill>
                <a:latin typeface="Arial Black" panose="020B0A04020102020204" pitchFamily="34" charset="0"/>
              </a:rPr>
              <a:t>you</a:t>
            </a:r>
            <a:r>
              <a:rPr lang="en-GB" sz="960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9600">
                <a:solidFill>
                  <a:srgbClr val="0F5E3C"/>
                </a:solidFill>
                <a:latin typeface="Arial Black" panose="020B0A04020102020204" pitchFamily="34" charset="0"/>
              </a:rPr>
              <a:t>need  </a:t>
            </a:r>
            <a:endParaRPr lang="en-NL" sz="1400">
              <a:solidFill>
                <a:srgbClr val="0F5E3C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CEAFB-45EC-E7B3-552D-0DB2E1E9F0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720" y="5371397"/>
            <a:ext cx="692541" cy="65419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7256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DB284-554D-A1D7-1DF3-4BA5AC6D490A}"/>
              </a:ext>
            </a:extLst>
          </p:cNvPr>
          <p:cNvSpPr txBox="1"/>
          <p:nvPr/>
        </p:nvSpPr>
        <p:spPr>
          <a:xfrm>
            <a:off x="9677400" y="-25313002"/>
            <a:ext cx="2514600" cy="5342231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z="215900"/>
        </p:spPr>
        <p:txBody>
          <a:bodyPr wrap="square" rtlCol="0">
            <a:spAutoFit/>
          </a:bodyPr>
          <a:lstStyle/>
          <a:p>
            <a:pPr algn="ctr"/>
            <a:endParaRPr lang="en-GB" sz="2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32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3200">
                <a:solidFill>
                  <a:srgbClr val="F6A12D"/>
                </a:solidFill>
                <a:latin typeface="Arial Black" panose="020B0A04020102020204" pitchFamily="34" charset="0"/>
              </a:rPr>
              <a:t>Pythia’s Advice</a:t>
            </a:r>
            <a:br>
              <a:rPr lang="en-GB" sz="320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sz="320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credits:</a:t>
            </a:r>
            <a:b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  <a:t>Ieke le Blanc</a:t>
            </a:r>
            <a:b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GB" sz="105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  <a:t>Daniel Kapitan, </a:t>
            </a:r>
            <a:b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  <a:t>Joran </a:t>
            </a:r>
            <a:r>
              <a:rPr lang="en-GB" sz="1050" err="1">
                <a:solidFill>
                  <a:schemeClr val="bg1"/>
                </a:solidFill>
                <a:latin typeface="Arial Black" panose="020B0A04020102020204" pitchFamily="34" charset="0"/>
              </a:rPr>
              <a:t>Lokkerbol</a:t>
            </a:r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b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  <a:t>Pieter </a:t>
            </a:r>
            <a:r>
              <a:rPr lang="en-GB" sz="1050" err="1">
                <a:solidFill>
                  <a:schemeClr val="bg1"/>
                </a:solidFill>
                <a:latin typeface="Arial Black" panose="020B0A04020102020204" pitchFamily="34" charset="0"/>
              </a:rPr>
              <a:t>Overdevest</a:t>
            </a:r>
            <a:b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GB" sz="105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  <a:t>Nina, Merel, Sandra</a:t>
            </a:r>
          </a:p>
          <a:p>
            <a:pPr algn="ctr"/>
            <a:endParaRPr lang="en-GB" sz="105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05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05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05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05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br>
              <a:rPr lang="en-GB" sz="105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6000">
                <a:solidFill>
                  <a:schemeClr val="bg1"/>
                </a:solidFill>
                <a:latin typeface="Arial Black" panose="020B0A04020102020204" pitchFamily="34" charset="0"/>
              </a:rPr>
              <a:t>EAISI</a:t>
            </a:r>
          </a:p>
          <a:p>
            <a:pPr algn="ctr"/>
            <a:r>
              <a:rPr lang="en-GB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Floris</a:t>
            </a:r>
            <a:r>
              <a:rPr lang="en-GB"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Padt</a:t>
            </a: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1100">
                <a:solidFill>
                  <a:schemeClr val="bg1"/>
                </a:solidFill>
                <a:latin typeface="Arial Black" panose="020B0A04020102020204" pitchFamily="34" charset="0"/>
              </a:rPr>
              <a:t>Monash University</a:t>
            </a:r>
          </a:p>
          <a:p>
            <a:pPr algn="ctr"/>
            <a:r>
              <a:rPr lang="en-GB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-Melbourne-</a:t>
            </a:r>
            <a:br>
              <a:rPr lang="en-GB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Hyndman, R.J., &amp; </a:t>
            </a:r>
            <a:br>
              <a:rPr lang="en-GB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Athanasopoulos, G, </a:t>
            </a:r>
          </a:p>
          <a:p>
            <a:pPr algn="ctr"/>
            <a:r>
              <a:rPr lang="en-GB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Alex Teeuwen</a:t>
            </a: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speak:</a:t>
            </a:r>
          </a:p>
          <a:p>
            <a:pPr algn="ctr"/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Conor Neill</a:t>
            </a:r>
          </a:p>
          <a:p>
            <a:pPr algn="ctr"/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David JP Philips</a:t>
            </a:r>
          </a:p>
          <a:p>
            <a:pPr algn="ctr"/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Simon Lancaster</a:t>
            </a:r>
          </a:p>
          <a:p>
            <a:pPr algn="ctr"/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Andrew Tarvin</a:t>
            </a: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Barrier Reef </a:t>
            </a:r>
          </a:p>
          <a:p>
            <a:pPr algn="ctr"/>
            <a:r>
              <a:rPr lang="en-US" sz="80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br>
              <a:rPr lang="en-US" sz="80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000" i="1">
                <a:solidFill>
                  <a:schemeClr val="bg1"/>
                </a:solidFill>
                <a:latin typeface="Arial Black" panose="020B0A04020102020204" pitchFamily="34" charset="0"/>
              </a:rPr>
              <a:t>- Wally the Wrasse –</a:t>
            </a:r>
          </a:p>
          <a:p>
            <a:pPr algn="ctr"/>
            <a:endParaRPr lang="en-GB" sz="1000" i="1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MacGillivray Freeman</a:t>
            </a:r>
          </a:p>
          <a:p>
            <a:pPr algn="ctr"/>
            <a:r>
              <a:rPr lang="en-GB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: John Rowcroft</a:t>
            </a: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b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Claude </a:t>
            </a:r>
            <a:r>
              <a:rPr lang="en-GB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 ChatGPT </a:t>
            </a:r>
          </a:p>
          <a:p>
            <a:pPr algn="ctr"/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Sora &amp; Dalle E3</a:t>
            </a: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b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800">
                <a:solidFill>
                  <a:schemeClr val="bg1"/>
                </a:solidFill>
                <a:latin typeface="Arial Black" panose="020B0A04020102020204" pitchFamily="34" charset="0"/>
              </a:rPr>
              <a:t>Obi-Wan Kenobi</a:t>
            </a:r>
            <a:endParaRPr lang="en-GB" sz="66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br>
              <a:rPr lang="en-GB" sz="160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GB" sz="16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4000">
                <a:latin typeface="Arial Black" panose="020B0A04020102020204" pitchFamily="34" charset="0"/>
              </a:rPr>
              <a:t>test</a:t>
            </a: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GB" sz="40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NL" sz="28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Wally_no_sound">
            <a:hlinkClick r:id="" action="ppaction://media"/>
            <a:extLst>
              <a:ext uri="{FF2B5EF4-FFF2-40B4-BE49-F238E27FC236}">
                <a16:creationId xmlns:a16="http://schemas.microsoft.com/office/drawing/2014/main" id="{DC727507-3556-A204-2396-31E357DB2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9840" y="6350"/>
            <a:ext cx="71628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1000">
        <p14:window dir="vert"/>
      </p:transition>
    </mc:Choice>
    <mc:Fallback xmlns="">
      <p:transition spd="slow" advTm="5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8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2FB557A0-B7BD-6F48-9259-6A3CEBE85844}"/>
              </a:ext>
            </a:extLst>
          </p:cNvPr>
          <p:cNvSpPr txBox="1">
            <a:spLocks/>
          </p:cNvSpPr>
          <p:nvPr/>
        </p:nvSpPr>
        <p:spPr>
          <a:xfrm>
            <a:off x="1463788" y="1651576"/>
            <a:ext cx="9861095" cy="48709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>
                <a:solidFill>
                  <a:schemeClr val="tx1"/>
                </a:solidFill>
                <a:latin typeface="Work Sans Bold Roman"/>
                <a:ea typeface="+mj-ea"/>
                <a:cs typeface="+mj-cs"/>
              </a:defRPr>
            </a:lvl1pPr>
          </a:lstStyle>
          <a:p>
            <a:r>
              <a:rPr lang="en-GB" sz="31900" b="1" dirty="0">
                <a:solidFill>
                  <a:srgbClr val="F6A12D"/>
                </a:solidFill>
                <a:latin typeface="Arial Black" panose="020B0A04020102020204" pitchFamily="34" charset="0"/>
              </a:rPr>
              <a:t>7</a:t>
            </a:r>
            <a:r>
              <a:rPr lang="en-NL" sz="31900" b="1" dirty="0">
                <a:solidFill>
                  <a:srgbClr val="F6A12D"/>
                </a:solidFill>
                <a:latin typeface="Arial Black" panose="020B0A04020102020204" pitchFamily="34" charset="0"/>
              </a:rPr>
              <a:t>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FCEF38-CDC9-E19B-E693-AC5B73833490}"/>
              </a:ext>
            </a:extLst>
          </p:cNvPr>
          <p:cNvSpPr txBox="1"/>
          <p:nvPr/>
        </p:nvSpPr>
        <p:spPr>
          <a:xfrm>
            <a:off x="0" y="6400800"/>
            <a:ext cx="1215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  <a:t>Source: Fildes &amp; Goodwin, “</a:t>
            </a:r>
            <a:r>
              <a:rPr lang="en-GB" i="1">
                <a:solidFill>
                  <a:srgbClr val="F6A12D"/>
                </a:solidFill>
                <a:latin typeface="Arial Black" panose="020B0A04020102020204" pitchFamily="34" charset="0"/>
              </a:rPr>
              <a:t>Good and Bad Judgment in Forecasting</a:t>
            </a:r>
            <a: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  <a:t>.” Foresight, Fall 2007.</a:t>
            </a:r>
            <a:endParaRPr lang="en-NL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F8B13-3C06-1056-5AA4-1073FEEEDDC6}"/>
              </a:ext>
            </a:extLst>
          </p:cNvPr>
          <p:cNvSpPr txBox="1"/>
          <p:nvPr/>
        </p:nvSpPr>
        <p:spPr>
          <a:xfrm>
            <a:off x="0" y="0"/>
            <a:ext cx="12212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Arial Black" panose="020B0A04020102020204" pitchFamily="34" charset="0"/>
              </a:rPr>
              <a:t>Forecast Value Add</a:t>
            </a:r>
            <a:endParaRPr lang="en-NL" sz="9600" dirty="0">
              <a:solidFill>
                <a:srgbClr val="0F5E3C"/>
              </a:solidFill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20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7977-C29E-C159-601D-737A3C158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lcome to CUI 2023">
            <a:extLst>
              <a:ext uri="{FF2B5EF4-FFF2-40B4-BE49-F238E27FC236}">
                <a16:creationId xmlns:a16="http://schemas.microsoft.com/office/drawing/2014/main" id="{8C05A4E9-E7E4-CBE1-C91B-9AA4D2EB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777" y="3307474"/>
            <a:ext cx="4226379" cy="86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8BBF5-193D-6948-7487-853AC53139FF}"/>
              </a:ext>
            </a:extLst>
          </p:cNvPr>
          <p:cNvSpPr txBox="1"/>
          <p:nvPr/>
        </p:nvSpPr>
        <p:spPr>
          <a:xfrm>
            <a:off x="5943600" y="26075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>
              <a:solidFill>
                <a:srgbClr val="0F5E3C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2A011C-0087-33D3-71F0-CCB9AEF0F9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264" y="307687"/>
            <a:ext cx="5370220" cy="5338383"/>
          </a:xfrm>
          <a:prstGeom prst="ellipse">
            <a:avLst/>
          </a:prstGeom>
          <a:ln>
            <a:noFill/>
          </a:ln>
          <a:effectLst>
            <a:glow rad="889000">
              <a:schemeClr val="accent6">
                <a:satMod val="175000"/>
                <a:alpha val="40000"/>
              </a:schemeClr>
            </a:glow>
            <a:softEdge rad="381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795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13A5E5-710C-0390-6B20-3F9A13A6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</a:t>
            </a:r>
            <a:br>
              <a:rPr lang="en-GB"/>
            </a:br>
            <a:r>
              <a:rPr lang="en-GB"/>
              <a:t>statement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18464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32A60-D05B-E31E-BB2C-C69136357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D475425-C772-DA7D-00F4-A5C12A8DF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23144"/>
              </p:ext>
            </p:extLst>
          </p:nvPr>
        </p:nvGraphicFramePr>
        <p:xfrm>
          <a:off x="901729" y="1476131"/>
          <a:ext cx="9927768" cy="390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8">
                  <a:extLst>
                    <a:ext uri="{9D8B030D-6E8A-4147-A177-3AD203B41FA5}">
                      <a16:colId xmlns:a16="http://schemas.microsoft.com/office/drawing/2014/main" val="3798983800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3194285044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3865534111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902364846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655012494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2568856714"/>
                    </a:ext>
                  </a:extLst>
                </a:gridCol>
              </a:tblGrid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670880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8666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43195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16525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79529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310405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A15F92-D31C-79AD-AF39-2DAD8B3601CA}"/>
              </a:ext>
            </a:extLst>
          </p:cNvPr>
          <p:cNvCxnSpPr>
            <a:cxnSpLocks/>
          </p:cNvCxnSpPr>
          <p:nvPr/>
        </p:nvCxnSpPr>
        <p:spPr>
          <a:xfrm>
            <a:off x="8104699" y="1860550"/>
            <a:ext cx="0" cy="1992890"/>
          </a:xfrm>
          <a:prstGeom prst="straightConnector1">
            <a:avLst/>
          </a:prstGeom>
          <a:ln w="127000">
            <a:solidFill>
              <a:srgbClr val="00B05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2F236D-001E-1E34-1048-C1F4C754D683}"/>
              </a:ext>
            </a:extLst>
          </p:cNvPr>
          <p:cNvCxnSpPr>
            <a:cxnSpLocks/>
          </p:cNvCxnSpPr>
          <p:nvPr/>
        </p:nvCxnSpPr>
        <p:spPr>
          <a:xfrm>
            <a:off x="8104699" y="3853440"/>
            <a:ext cx="0" cy="1528429"/>
          </a:xfrm>
          <a:prstGeom prst="straightConnector1">
            <a:avLst/>
          </a:prstGeom>
          <a:ln w="127000">
            <a:solidFill>
              <a:srgbClr val="0F5E3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625BF9-A406-6548-A83B-B580575D62DD}"/>
              </a:ext>
            </a:extLst>
          </p:cNvPr>
          <p:cNvCxnSpPr>
            <a:cxnSpLocks/>
          </p:cNvCxnSpPr>
          <p:nvPr/>
        </p:nvCxnSpPr>
        <p:spPr>
          <a:xfrm flipV="1">
            <a:off x="8104699" y="3845973"/>
            <a:ext cx="0" cy="654060"/>
          </a:xfrm>
          <a:prstGeom prst="straightConnector1">
            <a:avLst/>
          </a:prstGeom>
          <a:ln w="1270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0FA2B85-B961-6F95-E25F-CC0D40922379}"/>
              </a:ext>
            </a:extLst>
          </p:cNvPr>
          <p:cNvGrpSpPr/>
          <p:nvPr/>
        </p:nvGrpSpPr>
        <p:grpSpPr>
          <a:xfrm>
            <a:off x="475210" y="1413434"/>
            <a:ext cx="367472" cy="4192495"/>
            <a:chOff x="475210" y="1413434"/>
            <a:chExt cx="367472" cy="4192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3E165D-50DC-1AB1-E98C-B8C7B305DCEA}"/>
                </a:ext>
              </a:extLst>
            </p:cNvPr>
            <p:cNvSpPr/>
            <p:nvPr/>
          </p:nvSpPr>
          <p:spPr>
            <a:xfrm>
              <a:off x="475210" y="2856753"/>
              <a:ext cx="295755" cy="2749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E841EB-6157-D23C-9647-9C761AA9DD77}"/>
                </a:ext>
              </a:extLst>
            </p:cNvPr>
            <p:cNvSpPr/>
            <p:nvPr/>
          </p:nvSpPr>
          <p:spPr>
            <a:xfrm>
              <a:off x="475210" y="1413434"/>
              <a:ext cx="367472" cy="331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Arial" panose="020B0604020202020204" pitchFamily="34" charset="0"/>
              </a:endParaRPr>
            </a:p>
          </p:txBody>
        </p:sp>
      </p:grp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7ED4868D-2DEC-6BBE-7ADB-31F5339A08DD}"/>
              </a:ext>
            </a:extLst>
          </p:cNvPr>
          <p:cNvSpPr/>
          <p:nvPr/>
        </p:nvSpPr>
        <p:spPr>
          <a:xfrm>
            <a:off x="2534039" y="4657990"/>
            <a:ext cx="1740271" cy="1562847"/>
          </a:xfrm>
          <a:prstGeom prst="chevron">
            <a:avLst>
              <a:gd name="adj" fmla="val 19295"/>
            </a:avLst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 anchorCtr="0"/>
          <a:lstStyle/>
          <a:p>
            <a:r>
              <a:rPr lang="en-GB" sz="1400" b="1">
                <a:latin typeface="Arial Black" panose="020B0A04020102020204" pitchFamily="34" charset="0"/>
              </a:rPr>
              <a:t>Cleaning</a:t>
            </a:r>
          </a:p>
          <a:p>
            <a:endParaRPr lang="en-GB" sz="1400" b="1">
              <a:latin typeface="Arial Black" panose="020B0A040201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Outliers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Stock outs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Sales -&gt; Demand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E215CCAF-3846-A5B2-E1AC-F4ECFAB6D015}"/>
              </a:ext>
            </a:extLst>
          </p:cNvPr>
          <p:cNvSpPr/>
          <p:nvPr/>
        </p:nvSpPr>
        <p:spPr>
          <a:xfrm>
            <a:off x="6127171" y="1771673"/>
            <a:ext cx="1815318" cy="1232888"/>
          </a:xfrm>
          <a:prstGeom prst="chevron">
            <a:avLst>
              <a:gd name="adj" fmla="val 18005"/>
            </a:avLst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t" anchorCtr="0"/>
          <a:lstStyle/>
          <a:p>
            <a:r>
              <a:rPr lang="en-GB" sz="1400" b="1" dirty="0">
                <a:latin typeface="Arial Black" panose="020B0A04020102020204" pitchFamily="34" charset="0"/>
              </a:rPr>
              <a:t>Adjustments</a:t>
            </a:r>
          </a:p>
          <a:p>
            <a:endParaRPr lang="en-GB" sz="1400" b="1" dirty="0">
              <a:latin typeface="Arial Black" panose="020B0A04020102020204" pitchFamily="34" charset="0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Overrides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</a:p>
          <a:p>
            <a:endParaRPr lang="en-NL" sz="1400" b="1" dirty="0">
              <a:latin typeface="Arial Black" panose="020B0A04020102020204" pitchFamily="34" charset="0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6E2018E-B32D-4E38-FBD3-9199CE180C23}"/>
              </a:ext>
            </a:extLst>
          </p:cNvPr>
          <p:cNvSpPr/>
          <p:nvPr/>
        </p:nvSpPr>
        <p:spPr>
          <a:xfrm>
            <a:off x="901730" y="4657983"/>
            <a:ext cx="1860229" cy="1562847"/>
          </a:xfrm>
          <a:prstGeom prst="chevron">
            <a:avLst>
              <a:gd name="adj" fmla="val 19295"/>
            </a:avLst>
          </a:prstGeom>
          <a:solidFill>
            <a:srgbClr val="0F5E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 anchorCtr="0"/>
          <a:lstStyle/>
          <a:p>
            <a:r>
              <a:rPr lang="en-GB" sz="1400" b="1" dirty="0">
                <a:latin typeface="Arial Black" panose="020B0A04020102020204" pitchFamily="34" charset="0"/>
              </a:rPr>
              <a:t>Data</a:t>
            </a:r>
          </a:p>
          <a:p>
            <a:endParaRPr lang="en-GB" sz="1400" b="1" dirty="0">
              <a:latin typeface="Arial Black" panose="020B0A040201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</a:rPr>
              <a:t>Master data</a:t>
            </a:r>
            <a:endParaRPr lang="en-NL" sz="1400" dirty="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</a:rPr>
              <a:t>Sales history</a:t>
            </a:r>
            <a:endParaRPr lang="en-NL" sz="1400" dirty="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</a:rPr>
              <a:t>Promotions</a:t>
            </a:r>
            <a:endParaRPr lang="en-NL" sz="1400" dirty="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</a:rPr>
              <a:t>Stock levels</a:t>
            </a:r>
            <a:endParaRPr lang="en-NL" sz="1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3DA7BB28-87DB-AE08-76F4-268DE5900BFE}"/>
              </a:ext>
            </a:extLst>
          </p:cNvPr>
          <p:cNvSpPr/>
          <p:nvPr/>
        </p:nvSpPr>
        <p:spPr>
          <a:xfrm>
            <a:off x="4046390" y="3123382"/>
            <a:ext cx="2348455" cy="1466695"/>
          </a:xfrm>
          <a:prstGeom prst="chevron">
            <a:avLst>
              <a:gd name="adj" fmla="val 19295"/>
            </a:avLst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 anchorCtr="0"/>
          <a:lstStyle/>
          <a:p>
            <a:pPr marL="87313" indent="-87313"/>
            <a:r>
              <a:rPr lang="en-GB" sz="1400" b="1" dirty="0">
                <a:latin typeface="Arial Black" panose="020B0A04020102020204" pitchFamily="34" charset="0"/>
              </a:rPr>
              <a:t>Forecast</a:t>
            </a:r>
          </a:p>
          <a:p>
            <a:pPr marL="87313" indent="-87313"/>
            <a:endParaRPr lang="en-GB" sz="1400" b="1" dirty="0">
              <a:latin typeface="Arial Black" panose="020B0A040201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</a:rPr>
              <a:t>(Seasonal) Naïve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</a:rPr>
              <a:t>(Moving) average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</a:rPr>
              <a:t>Exp. smoothing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</a:rPr>
              <a:t>Arima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0DAAF66-E52F-2919-593A-EFFF941F413C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8104699" y="2470260"/>
            <a:ext cx="1" cy="1383180"/>
          </a:xfrm>
          <a:prstGeom prst="straightConnector1">
            <a:avLst/>
          </a:prstGeom>
          <a:ln w="127000">
            <a:solidFill>
              <a:srgbClr val="F6A12D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9167A-01D1-E53E-7B88-039E146D2C2D}"/>
              </a:ext>
            </a:extLst>
          </p:cNvPr>
          <p:cNvSpPr txBox="1"/>
          <p:nvPr/>
        </p:nvSpPr>
        <p:spPr>
          <a:xfrm>
            <a:off x="8266910" y="2505018"/>
            <a:ext cx="1552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>
                <a:solidFill>
                  <a:srgbClr val="F6A12D"/>
                </a:solidFill>
                <a:latin typeface="Arial Black" panose="020B0A04020102020204" pitchFamily="34" charset="0"/>
              </a:rPr>
              <a:t>X%</a:t>
            </a:r>
            <a:endParaRPr lang="en-NL" sz="6000">
              <a:solidFill>
                <a:srgbClr val="F6A12D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860CC-8887-44C4-6A13-C27C00DDA959}"/>
              </a:ext>
            </a:extLst>
          </p:cNvPr>
          <p:cNvSpPr txBox="1"/>
          <p:nvPr/>
        </p:nvSpPr>
        <p:spPr>
          <a:xfrm>
            <a:off x="9670270" y="2443463"/>
            <a:ext cx="24521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rgbClr val="0F5E3C"/>
                </a:solidFill>
                <a:latin typeface="Arial Black" panose="020B0A04020102020204" pitchFamily="34" charset="0"/>
              </a:rPr>
              <a:t>Forecast </a:t>
            </a:r>
          </a:p>
          <a:p>
            <a:r>
              <a:rPr lang="en-GB" sz="3200">
                <a:solidFill>
                  <a:srgbClr val="0F5E3C"/>
                </a:solidFill>
                <a:latin typeface="Arial Black" panose="020B0A04020102020204" pitchFamily="34" charset="0"/>
              </a:rPr>
              <a:t>Value Add</a:t>
            </a:r>
            <a:endParaRPr lang="en-NL" sz="3200">
              <a:solidFill>
                <a:srgbClr val="0F5E3C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ECA09-1BDC-CCC3-026A-E5E7D58E5520}"/>
              </a:ext>
            </a:extLst>
          </p:cNvPr>
          <p:cNvSpPr txBox="1"/>
          <p:nvPr/>
        </p:nvSpPr>
        <p:spPr>
          <a:xfrm rot="16200000">
            <a:off x="-409121" y="363814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F5E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endParaRPr lang="en-NL" sz="2400" dirty="0">
              <a:solidFill>
                <a:srgbClr val="0F5E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367C1C-52DD-1CC4-B87B-F45B08A07D0A}"/>
              </a:ext>
            </a:extLst>
          </p:cNvPr>
          <p:cNvSpPr txBox="1"/>
          <p:nvPr/>
        </p:nvSpPr>
        <p:spPr>
          <a:xfrm rot="16200000">
            <a:off x="-447666" y="2300138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NL" sz="240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452A2-B4EE-F29C-983F-D24BEF80F8FA}"/>
              </a:ext>
            </a:extLst>
          </p:cNvPr>
          <p:cNvSpPr txBox="1"/>
          <p:nvPr/>
        </p:nvSpPr>
        <p:spPr>
          <a:xfrm>
            <a:off x="5448761" y="5668472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F5E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</a:t>
            </a:r>
            <a:r>
              <a:rPr lang="en-GB" sz="24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en-NL" sz="240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3C3764-0F32-CC14-4290-534B99AE75B6}"/>
              </a:ext>
            </a:extLst>
          </p:cNvPr>
          <p:cNvSpPr/>
          <p:nvPr/>
        </p:nvSpPr>
        <p:spPr>
          <a:xfrm>
            <a:off x="8015991" y="2305973"/>
            <a:ext cx="177417" cy="164287"/>
          </a:xfrm>
          <a:prstGeom prst="ellipse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8A9923-D4EE-4E86-FA23-322F39AA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F5E3C"/>
                </a:solidFill>
                <a:latin typeface="Arial Black" panose="020B0A04020102020204" pitchFamily="34" charset="0"/>
              </a:rPr>
              <a:t>Was?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endParaRPr lang="en-US" dirty="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71CDE-FCE9-768F-554C-833C05740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current inefficiencies in data, models &amp; trust!</a:t>
            </a:r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78825-21FD-4A4A-60DE-A73582E61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777" y="3855451"/>
            <a:ext cx="593564" cy="59424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523B0D7-5014-1973-65C5-7E7260DBD2AE}"/>
              </a:ext>
            </a:extLst>
          </p:cNvPr>
          <p:cNvSpPr/>
          <p:nvPr/>
        </p:nvSpPr>
        <p:spPr>
          <a:xfrm>
            <a:off x="8015991" y="1722150"/>
            <a:ext cx="177417" cy="164287"/>
          </a:xfrm>
          <a:prstGeom prst="ellipse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9F8167-5905-23D9-96F8-00F0F76E4F8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2286000"/>
            <a:ext cx="10972800" cy="36576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CFBA88-6697-D8C5-B320-B92B83DBA841}"/>
              </a:ext>
            </a:extLst>
          </p:cNvPr>
          <p:cNvCxnSpPr>
            <a:cxnSpLocks/>
          </p:cNvCxnSpPr>
          <p:nvPr/>
        </p:nvCxnSpPr>
        <p:spPr>
          <a:xfrm flipV="1">
            <a:off x="11136441" y="2936450"/>
            <a:ext cx="0" cy="640080"/>
          </a:xfrm>
          <a:prstGeom prst="straightConnector1">
            <a:avLst/>
          </a:prstGeom>
          <a:ln w="1270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C971BF-E7A4-6D57-E0E0-E5AAEF65DA7F}"/>
              </a:ext>
            </a:extLst>
          </p:cNvPr>
          <p:cNvCxnSpPr>
            <a:cxnSpLocks/>
          </p:cNvCxnSpPr>
          <p:nvPr/>
        </p:nvCxnSpPr>
        <p:spPr>
          <a:xfrm>
            <a:off x="3631759" y="3919950"/>
            <a:ext cx="0" cy="640080"/>
          </a:xfrm>
          <a:prstGeom prst="straightConnector1">
            <a:avLst/>
          </a:prstGeom>
          <a:ln w="127000">
            <a:solidFill>
              <a:srgbClr val="00B05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4C63E8-F250-AEA6-4CA7-6E29EB54FB50}"/>
              </a:ext>
            </a:extLst>
          </p:cNvPr>
          <p:cNvCxnSpPr>
            <a:cxnSpLocks/>
          </p:cNvCxnSpPr>
          <p:nvPr/>
        </p:nvCxnSpPr>
        <p:spPr>
          <a:xfrm flipV="1">
            <a:off x="4540790" y="2936450"/>
            <a:ext cx="0" cy="640080"/>
          </a:xfrm>
          <a:prstGeom prst="straightConnector1">
            <a:avLst/>
          </a:prstGeom>
          <a:ln w="1270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670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9" grpId="0"/>
      <p:bldP spid="10" grpId="0"/>
      <p:bldP spid="18" grpId="0"/>
      <p:bldP spid="19" grpId="0"/>
      <p:bldP spid="20" grpId="0"/>
      <p:bldP spid="21" grpId="0" animBg="1"/>
      <p:bldP spid="21" grpId="1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90E4C-C85C-897E-AA03-9A5E7259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DEF4A36-0B53-5E52-A279-7BB674652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289797"/>
              </p:ext>
            </p:extLst>
          </p:nvPr>
        </p:nvGraphicFramePr>
        <p:xfrm>
          <a:off x="901729" y="1476131"/>
          <a:ext cx="9927768" cy="390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8">
                  <a:extLst>
                    <a:ext uri="{9D8B030D-6E8A-4147-A177-3AD203B41FA5}">
                      <a16:colId xmlns:a16="http://schemas.microsoft.com/office/drawing/2014/main" val="3798983800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3194285044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3865534111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902364846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655012494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2568856714"/>
                    </a:ext>
                  </a:extLst>
                </a:gridCol>
              </a:tblGrid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670880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8666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43195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16525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79529"/>
                  </a:ext>
                </a:extLst>
              </a:tr>
              <a:tr h="65095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310405"/>
                  </a:ext>
                </a:extLst>
              </a:tr>
            </a:tbl>
          </a:graphicData>
        </a:graphic>
      </p:graphicFrame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AEDCAA2-3AB1-287F-0054-2D41CC78849A}"/>
              </a:ext>
            </a:extLst>
          </p:cNvPr>
          <p:cNvSpPr/>
          <p:nvPr/>
        </p:nvSpPr>
        <p:spPr>
          <a:xfrm>
            <a:off x="901730" y="4657976"/>
            <a:ext cx="1860229" cy="1562847"/>
          </a:xfrm>
          <a:prstGeom prst="chevron">
            <a:avLst>
              <a:gd name="adj" fmla="val 19295"/>
            </a:avLst>
          </a:prstGeom>
          <a:solidFill>
            <a:srgbClr val="0F5E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 anchorCtr="0"/>
          <a:lstStyle/>
          <a:p>
            <a:r>
              <a:rPr lang="en-GB" sz="1400" b="1">
                <a:latin typeface="Arial Black" panose="020B0A04020102020204" pitchFamily="34" charset="0"/>
              </a:rPr>
              <a:t>Data</a:t>
            </a:r>
          </a:p>
          <a:p>
            <a:endParaRPr lang="en-GB" sz="1400" b="1">
              <a:latin typeface="Arial Black" panose="020B0A040201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Master data</a:t>
            </a:r>
            <a:endParaRPr lang="en-NL" sz="140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Sales history</a:t>
            </a:r>
            <a:endParaRPr lang="en-NL" sz="140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Promotions</a:t>
            </a:r>
            <a:endParaRPr lang="en-NL" sz="140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Stock levels</a:t>
            </a:r>
            <a:endParaRPr lang="en-NL" sz="1400">
              <a:effectLst/>
              <a:latin typeface="Arial" panose="020B0604020202020204" pitchFamily="34" charset="0"/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E64DE464-BB35-1B14-186B-417889FC3DDD}"/>
              </a:ext>
            </a:extLst>
          </p:cNvPr>
          <p:cNvSpPr/>
          <p:nvPr/>
        </p:nvSpPr>
        <p:spPr>
          <a:xfrm>
            <a:off x="2534039" y="4657990"/>
            <a:ext cx="1740271" cy="1562847"/>
          </a:xfrm>
          <a:prstGeom prst="chevron">
            <a:avLst>
              <a:gd name="adj" fmla="val 19295"/>
            </a:avLst>
          </a:prstGeom>
          <a:solidFill>
            <a:srgbClr val="0F5E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 anchorCtr="0"/>
          <a:lstStyle/>
          <a:p>
            <a:r>
              <a:rPr lang="en-GB" sz="1400" b="1">
                <a:latin typeface="Arial Black" panose="020B0A04020102020204" pitchFamily="34" charset="0"/>
              </a:rPr>
              <a:t>Cleaning</a:t>
            </a:r>
          </a:p>
          <a:p>
            <a:endParaRPr lang="en-GB" sz="1400" b="1">
              <a:latin typeface="Arial Black" panose="020B0A040201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Stock outs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Outliers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Demand vs Sales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5D7580F7-F042-AD9E-1A94-A5E2DB31C823}"/>
              </a:ext>
            </a:extLst>
          </p:cNvPr>
          <p:cNvSpPr/>
          <p:nvPr/>
        </p:nvSpPr>
        <p:spPr>
          <a:xfrm>
            <a:off x="6127171" y="1771673"/>
            <a:ext cx="1815318" cy="1232888"/>
          </a:xfrm>
          <a:prstGeom prst="chevron">
            <a:avLst>
              <a:gd name="adj" fmla="val 18005"/>
            </a:avLst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t" anchorCtr="0"/>
          <a:lstStyle/>
          <a:p>
            <a:r>
              <a:rPr lang="en-GB" sz="1400" b="1">
                <a:latin typeface="Arial Black" panose="020B0A04020102020204" pitchFamily="34" charset="0"/>
              </a:rPr>
              <a:t>Adjustments</a:t>
            </a:r>
          </a:p>
          <a:p>
            <a:endParaRPr lang="en-GB" sz="1400" b="1">
              <a:latin typeface="Arial Black" panose="020B0A04020102020204" pitchFamily="34" charset="0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Overrides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</a:p>
          <a:p>
            <a:endParaRPr lang="en-NL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6BAF9EFF-6C54-C64A-BA4D-3F1680EAE803}"/>
              </a:ext>
            </a:extLst>
          </p:cNvPr>
          <p:cNvSpPr/>
          <p:nvPr/>
        </p:nvSpPr>
        <p:spPr>
          <a:xfrm>
            <a:off x="4046390" y="3123382"/>
            <a:ext cx="2348455" cy="1466695"/>
          </a:xfrm>
          <a:prstGeom prst="chevron">
            <a:avLst>
              <a:gd name="adj" fmla="val 19295"/>
            </a:avLst>
          </a:prstGeom>
          <a:solidFill>
            <a:srgbClr val="0F5E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 anchorCtr="0"/>
          <a:lstStyle/>
          <a:p>
            <a:pPr marL="87313" indent="-87313"/>
            <a:r>
              <a:rPr lang="en-GB" sz="1400" b="1">
                <a:latin typeface="Arial Black" panose="020B0A04020102020204" pitchFamily="34" charset="0"/>
              </a:rPr>
              <a:t>Forecast</a:t>
            </a:r>
          </a:p>
          <a:p>
            <a:pPr marL="87313" indent="-87313"/>
            <a:endParaRPr lang="en-GB" sz="1400" b="1">
              <a:latin typeface="Arial Black" panose="020B0A040201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(Seasonal) Naïve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(Moving) average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Exp. smoothing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Arima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859B67-A015-A532-A714-25BC2784612C}"/>
              </a:ext>
            </a:extLst>
          </p:cNvPr>
          <p:cNvGrpSpPr/>
          <p:nvPr/>
        </p:nvGrpSpPr>
        <p:grpSpPr>
          <a:xfrm>
            <a:off x="475210" y="1413434"/>
            <a:ext cx="367472" cy="4192495"/>
            <a:chOff x="475210" y="1413434"/>
            <a:chExt cx="367472" cy="4192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E5012D-44D9-71FA-07BC-F3AB0C83E8A9}"/>
                </a:ext>
              </a:extLst>
            </p:cNvPr>
            <p:cNvSpPr/>
            <p:nvPr/>
          </p:nvSpPr>
          <p:spPr>
            <a:xfrm>
              <a:off x="475210" y="2856753"/>
              <a:ext cx="295755" cy="2749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6F1DE8-D77E-28FB-A3C9-46F33C31C3E1}"/>
                </a:ext>
              </a:extLst>
            </p:cNvPr>
            <p:cNvSpPr/>
            <p:nvPr/>
          </p:nvSpPr>
          <p:spPr>
            <a:xfrm>
              <a:off x="475210" y="1413434"/>
              <a:ext cx="367472" cy="331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Arial" panose="020B0604020202020204" pitchFamily="34" charset="0"/>
              </a:endParaRPr>
            </a:p>
          </p:txBody>
        </p:sp>
      </p:grp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CB115DF2-30DE-6B8F-7148-04A6A2050322}"/>
              </a:ext>
            </a:extLst>
          </p:cNvPr>
          <p:cNvSpPr/>
          <p:nvPr/>
        </p:nvSpPr>
        <p:spPr>
          <a:xfrm>
            <a:off x="2533590" y="2712795"/>
            <a:ext cx="1692230" cy="1562400"/>
          </a:xfrm>
          <a:prstGeom prst="chevron">
            <a:avLst>
              <a:gd name="adj" fmla="val 19295"/>
            </a:avLst>
          </a:prstGeom>
          <a:solidFill>
            <a:srgbClr val="F6A12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t" anchorCtr="0"/>
          <a:lstStyle/>
          <a:p>
            <a:r>
              <a:rPr lang="en-GB" sz="1400" b="1">
                <a:latin typeface="Arial Black" panose="020B0A04020102020204" pitchFamily="34" charset="0"/>
              </a:rPr>
              <a:t>Forecast</a:t>
            </a:r>
            <a:br>
              <a:rPr lang="en-GB" sz="1400" b="1">
                <a:latin typeface="Arial Black" panose="020B0A04020102020204" pitchFamily="34" charset="0"/>
              </a:rPr>
            </a:br>
            <a:endParaRPr lang="en-GB" sz="1400">
              <a:latin typeface="Arial Black" panose="020B0A04020102020204" pitchFamily="34" charset="0"/>
            </a:endParaRPr>
          </a:p>
          <a:p>
            <a:pPr algn="ctr"/>
            <a:endParaRPr lang="en-GB" sz="1400" b="1"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9143A-79E3-A5A7-5223-BE29D36037B7}"/>
              </a:ext>
            </a:extLst>
          </p:cNvPr>
          <p:cNvSpPr txBox="1"/>
          <p:nvPr/>
        </p:nvSpPr>
        <p:spPr>
          <a:xfrm>
            <a:off x="8266910" y="2505018"/>
            <a:ext cx="1550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>
                <a:solidFill>
                  <a:srgbClr val="00B050"/>
                </a:solidFill>
                <a:latin typeface="Arial Black" panose="020B0A04020102020204" pitchFamily="34" charset="0"/>
              </a:rPr>
              <a:t>X</a:t>
            </a:r>
            <a:r>
              <a:rPr lang="en-GB" sz="4800" baseline="30000">
                <a:solidFill>
                  <a:srgbClr val="F6A12D"/>
                </a:solidFill>
                <a:latin typeface="Arial Black" panose="020B0A04020102020204" pitchFamily="34" charset="0"/>
              </a:rPr>
              <a:t>+</a:t>
            </a:r>
            <a:r>
              <a:rPr lang="en-GB" sz="4800">
                <a:solidFill>
                  <a:srgbClr val="00B050"/>
                </a:solidFill>
                <a:latin typeface="Arial Black" panose="020B0A04020102020204" pitchFamily="34" charset="0"/>
              </a:rPr>
              <a:t>%</a:t>
            </a:r>
            <a:endParaRPr lang="en-NL" sz="600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D52B7D-7679-FB8E-EAE8-9D30E21A6C0E}"/>
              </a:ext>
            </a:extLst>
          </p:cNvPr>
          <p:cNvSpPr txBox="1"/>
          <p:nvPr/>
        </p:nvSpPr>
        <p:spPr>
          <a:xfrm>
            <a:off x="9670270" y="2443463"/>
            <a:ext cx="24521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rgbClr val="0F5E3C"/>
                </a:solidFill>
                <a:latin typeface="Arial Black" panose="020B0A04020102020204" pitchFamily="34" charset="0"/>
              </a:rPr>
              <a:t>Forecast </a:t>
            </a:r>
          </a:p>
          <a:p>
            <a:r>
              <a:rPr lang="en-GB" sz="3200">
                <a:solidFill>
                  <a:srgbClr val="0F5E3C"/>
                </a:solidFill>
                <a:latin typeface="Arial Black" panose="020B0A04020102020204" pitchFamily="34" charset="0"/>
              </a:rPr>
              <a:t>Value Add</a:t>
            </a:r>
            <a:endParaRPr lang="en-NL" sz="3200">
              <a:solidFill>
                <a:srgbClr val="0F5E3C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277635D5-F658-F3D4-E609-FBA8AA1CE02A}"/>
              </a:ext>
            </a:extLst>
          </p:cNvPr>
          <p:cNvSpPr/>
          <p:nvPr/>
        </p:nvSpPr>
        <p:spPr>
          <a:xfrm>
            <a:off x="901730" y="4633103"/>
            <a:ext cx="1860229" cy="1562847"/>
          </a:xfrm>
          <a:prstGeom prst="chevron">
            <a:avLst>
              <a:gd name="adj" fmla="val 19295"/>
            </a:avLst>
          </a:prstGeom>
          <a:solidFill>
            <a:srgbClr val="0F5E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 anchorCtr="0"/>
          <a:lstStyle/>
          <a:p>
            <a:r>
              <a:rPr lang="en-GB" sz="1400" b="1">
                <a:latin typeface="Arial Black" panose="020B0A04020102020204" pitchFamily="34" charset="0"/>
              </a:rPr>
              <a:t>Data</a:t>
            </a:r>
          </a:p>
          <a:p>
            <a:endParaRPr lang="en-GB" sz="1400" b="1">
              <a:latin typeface="Arial Black" panose="020B0A040201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Master data</a:t>
            </a:r>
            <a:endParaRPr lang="en-NL" sz="140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</a:rPr>
              <a:t>Sales history</a:t>
            </a:r>
            <a:endParaRPr lang="en-NL" sz="1400">
              <a:latin typeface="Arial" panose="020B060402020202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NL" sz="1400"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900EF2-10B7-EBEA-E52C-BE30F3B1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82" y="3037752"/>
            <a:ext cx="968801" cy="111815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4F8531-E79D-F24C-812B-B487024CF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904" y="3004561"/>
            <a:ext cx="987402" cy="12096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8F7756-BA5A-2280-EAA4-28BACCCD297C}"/>
              </a:ext>
            </a:extLst>
          </p:cNvPr>
          <p:cNvSpPr txBox="1"/>
          <p:nvPr/>
        </p:nvSpPr>
        <p:spPr>
          <a:xfrm>
            <a:off x="1172849" y="5506135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indent="-90488">
              <a:buClr>
                <a:srgbClr val="FF0000"/>
              </a:buClr>
              <a:buFont typeface="Montserrat Light" panose="00000400000000000000" pitchFamily="2" charset="0"/>
              <a:buChar char="×"/>
            </a:pPr>
            <a:r>
              <a:rPr lang="en-GB" sz="1400" b="1">
                <a:solidFill>
                  <a:srgbClr val="FF0000"/>
                </a:solidFill>
                <a:latin typeface="Arial" panose="020B0604020202020204" pitchFamily="34" charset="0"/>
              </a:rPr>
              <a:t>Promotions</a:t>
            </a:r>
            <a:endParaRPr lang="en-NL" sz="1400" b="1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90488" indent="-90488">
              <a:buClr>
                <a:srgbClr val="FF0000"/>
              </a:buClr>
              <a:buFont typeface="Montserrat Light" panose="00000400000000000000" pitchFamily="2" charset="0"/>
              <a:buChar char="×"/>
            </a:pPr>
            <a:r>
              <a:rPr lang="en-GB" sz="1400" b="1">
                <a:solidFill>
                  <a:srgbClr val="FF0000"/>
                </a:solidFill>
                <a:latin typeface="Arial" panose="020B0604020202020204" pitchFamily="34" charset="0"/>
              </a:rPr>
              <a:t>Stock levels</a:t>
            </a:r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5416EA-2B71-1010-8DCA-E7FDF1C6F141}"/>
              </a:ext>
            </a:extLst>
          </p:cNvPr>
          <p:cNvCxnSpPr>
            <a:cxnSpLocks/>
          </p:cNvCxnSpPr>
          <p:nvPr/>
        </p:nvCxnSpPr>
        <p:spPr>
          <a:xfrm flipV="1">
            <a:off x="4274310" y="3542825"/>
            <a:ext cx="3604031" cy="11913"/>
          </a:xfrm>
          <a:prstGeom prst="line">
            <a:avLst/>
          </a:prstGeom>
          <a:ln w="63500">
            <a:solidFill>
              <a:srgbClr val="F6A12D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C76F0DF-7451-A9AF-EAAF-765693E6CF7D}"/>
              </a:ext>
            </a:extLst>
          </p:cNvPr>
          <p:cNvSpPr txBox="1"/>
          <p:nvPr/>
        </p:nvSpPr>
        <p:spPr>
          <a:xfrm>
            <a:off x="5448761" y="5668472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F5E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</a:t>
            </a:r>
            <a:r>
              <a:rPr lang="en-GB" sz="24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en-NL" sz="240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EE1E9C-58C9-F0B2-7456-71A3CE60D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trust, time &amp; accuracy with benchmark!</a:t>
            </a:r>
            <a:endParaRPr lang="en-NL"/>
          </a:p>
          <a:p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7FF987-A6FE-F985-AF63-07D589D1CFC2}"/>
              </a:ext>
            </a:extLst>
          </p:cNvPr>
          <p:cNvSpPr txBox="1"/>
          <p:nvPr/>
        </p:nvSpPr>
        <p:spPr>
          <a:xfrm rot="16200000">
            <a:off x="-409121" y="363814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F5E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endParaRPr lang="en-NL" sz="2400">
              <a:solidFill>
                <a:srgbClr val="0F5E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58DDE201-9E7E-6033-3D60-38C25A6B6A95}"/>
              </a:ext>
            </a:extLst>
          </p:cNvPr>
          <p:cNvSpPr txBox="1"/>
          <p:nvPr/>
        </p:nvSpPr>
        <p:spPr>
          <a:xfrm rot="16200000">
            <a:off x="-447666" y="2300138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NL" sz="2400">
              <a:solidFill>
                <a:srgbClr val="F6A1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F400F-E2A5-A679-9BB1-9FB727C213AD}"/>
              </a:ext>
            </a:extLst>
          </p:cNvPr>
          <p:cNvSpPr txBox="1"/>
          <p:nvPr/>
        </p:nvSpPr>
        <p:spPr>
          <a:xfrm>
            <a:off x="4762501" y="3607592"/>
            <a:ext cx="303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6A1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cost, fully automated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1BF588C-0801-2247-8048-C30C5EFA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Will be</a:t>
            </a:r>
            <a:r>
              <a:rPr lang="en-GB"/>
              <a:t>?</a:t>
            </a:r>
            <a:endParaRPr lang="en-NL"/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E7E92B47-8670-C8A9-8E9E-3B2E0AFD8D67}"/>
              </a:ext>
            </a:extLst>
          </p:cNvPr>
          <p:cNvCxnSpPr>
            <a:cxnSpLocks/>
          </p:cNvCxnSpPr>
          <p:nvPr/>
        </p:nvCxnSpPr>
        <p:spPr>
          <a:xfrm>
            <a:off x="8104699" y="1860550"/>
            <a:ext cx="0" cy="1992890"/>
          </a:xfrm>
          <a:prstGeom prst="straightConnector1">
            <a:avLst/>
          </a:prstGeom>
          <a:ln w="127000">
            <a:solidFill>
              <a:srgbClr val="00B05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Arrow Connector 2051">
            <a:extLst>
              <a:ext uri="{FF2B5EF4-FFF2-40B4-BE49-F238E27FC236}">
                <a16:creationId xmlns:a16="http://schemas.microsoft.com/office/drawing/2014/main" id="{174A1CE4-0274-4D93-9345-BFB8537E80E2}"/>
              </a:ext>
            </a:extLst>
          </p:cNvPr>
          <p:cNvCxnSpPr>
            <a:cxnSpLocks/>
          </p:cNvCxnSpPr>
          <p:nvPr/>
        </p:nvCxnSpPr>
        <p:spPr>
          <a:xfrm flipV="1">
            <a:off x="8104699" y="3845973"/>
            <a:ext cx="0" cy="654060"/>
          </a:xfrm>
          <a:prstGeom prst="straightConnector1">
            <a:avLst/>
          </a:prstGeom>
          <a:ln w="1270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Oval 2053">
            <a:extLst>
              <a:ext uri="{FF2B5EF4-FFF2-40B4-BE49-F238E27FC236}">
                <a16:creationId xmlns:a16="http://schemas.microsoft.com/office/drawing/2014/main" id="{2CD59523-7496-5E8B-3B51-A9414A1DC73B}"/>
              </a:ext>
            </a:extLst>
          </p:cNvPr>
          <p:cNvSpPr/>
          <p:nvPr/>
        </p:nvSpPr>
        <p:spPr>
          <a:xfrm>
            <a:off x="8015991" y="2305973"/>
            <a:ext cx="177417" cy="164287"/>
          </a:xfrm>
          <a:prstGeom prst="ellipse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72BEE-4D05-D010-69E5-E8AE9134A3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631" y="3232370"/>
            <a:ext cx="666824" cy="662870"/>
          </a:xfrm>
          <a:prstGeom prst="ellipse">
            <a:avLst/>
          </a:prstGeom>
          <a:ln>
            <a:noFill/>
          </a:ln>
          <a:effectLst>
            <a:glow rad="889000">
              <a:schemeClr val="accent6">
                <a:satMod val="175000"/>
                <a:alpha val="40000"/>
              </a:schemeClr>
            </a:glow>
            <a:softEdge rad="38100"/>
          </a:effectLst>
        </p:spPr>
      </p:pic>
      <p:sp>
        <p:nvSpPr>
          <p:cNvPr id="2055" name="Oval 2054">
            <a:extLst>
              <a:ext uri="{FF2B5EF4-FFF2-40B4-BE49-F238E27FC236}">
                <a16:creationId xmlns:a16="http://schemas.microsoft.com/office/drawing/2014/main" id="{BBECCE37-34DE-507F-2A1B-F6496536FB30}"/>
              </a:ext>
            </a:extLst>
          </p:cNvPr>
          <p:cNvSpPr/>
          <p:nvPr/>
        </p:nvSpPr>
        <p:spPr>
          <a:xfrm>
            <a:off x="8015991" y="1722150"/>
            <a:ext cx="177417" cy="164287"/>
          </a:xfrm>
          <a:prstGeom prst="ellipse">
            <a:avLst/>
          </a:prstGeom>
          <a:solidFill>
            <a:srgbClr val="F6A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FE9F0C0-A47C-0A23-61B3-A1DDB4A2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777" y="3855451"/>
            <a:ext cx="593564" cy="5942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2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0" grpId="0" animBg="1"/>
      <p:bldP spid="11" grpId="0" animBg="1"/>
      <p:bldP spid="20" grpId="0" animBg="1"/>
      <p:bldP spid="21" grpId="0"/>
      <p:bldP spid="25" grpId="0"/>
      <p:bldP spid="26" grpId="0" animBg="1"/>
      <p:bldP spid="17" grpId="0"/>
      <p:bldP spid="17" grpId="1"/>
      <p:bldP spid="4" grpId="0"/>
      <p:bldP spid="2054" grpId="0" animBg="1"/>
      <p:bldP spid="205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1.5|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29.3|2.5|1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2.4|1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0.7|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0.7|1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.1|3|1.8|1.5|1.1|5.4|0.5|0.5|1.7|3.6|5.4|4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.1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0.9|13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8.8|3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7.8|1.2|0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3.2|1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0.5|2.2|5.1|4.8|1.4|6.9|12.7|1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6.3|2.8|6.6|1.5|8.4|3.8|8.4|6.1|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6.4|7|6.4|11|18.2|11.3|9.2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0.6|7.9|9.2|3.7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2.4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2.4|1.4"/>
</p:tagLst>
</file>

<file path=ppt/theme/theme1.xml><?xml version="1.0" encoding="utf-8"?>
<a:theme xmlns:a="http://schemas.openxmlformats.org/drawingml/2006/main" name="Office Theme">
  <a:themeElements>
    <a:clrScheme name="ecotone">
      <a:dk1>
        <a:srgbClr val="000000"/>
      </a:dk1>
      <a:lt1>
        <a:srgbClr val="FFFFFF"/>
      </a:lt1>
      <a:dk2>
        <a:srgbClr val="266638"/>
      </a:dk2>
      <a:lt2>
        <a:srgbClr val="77BF1F"/>
      </a:lt2>
      <a:accent1>
        <a:srgbClr val="79C388"/>
      </a:accent1>
      <a:accent2>
        <a:srgbClr val="44989C"/>
      </a:accent2>
      <a:accent3>
        <a:srgbClr val="C5E1EA"/>
      </a:accent3>
      <a:accent4>
        <a:srgbClr val="783F04"/>
      </a:accent4>
      <a:accent5>
        <a:srgbClr val="BF9000"/>
      </a:accent5>
      <a:accent6>
        <a:srgbClr val="F1C232"/>
      </a:accent6>
      <a:hlink>
        <a:srgbClr val="E5E1DD"/>
      </a:hlink>
      <a:folHlink>
        <a:srgbClr val="DCD2C8"/>
      </a:folHlink>
    </a:clrScheme>
    <a:fontScheme name="BioRhyme-Bold-Montserrat Light">
      <a:majorFont>
        <a:latin typeface="BioRhyme-Bold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ontserrat Light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otone_ppt_template_2022_EN.pptx  -  Read-Only" id="{4FF403FD-F141-40D1-8EE3-B3FA0D77A59C}" vid="{424E54C0-C448-47D8-BD54-30339B43AE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cotone">
    <a:dk1>
      <a:srgbClr val="000000"/>
    </a:dk1>
    <a:lt1>
      <a:srgbClr val="FFFFFF"/>
    </a:lt1>
    <a:dk2>
      <a:srgbClr val="266638"/>
    </a:dk2>
    <a:lt2>
      <a:srgbClr val="77BF1F"/>
    </a:lt2>
    <a:accent1>
      <a:srgbClr val="79C388"/>
    </a:accent1>
    <a:accent2>
      <a:srgbClr val="44989C"/>
    </a:accent2>
    <a:accent3>
      <a:srgbClr val="C5E1EA"/>
    </a:accent3>
    <a:accent4>
      <a:srgbClr val="783F04"/>
    </a:accent4>
    <a:accent5>
      <a:srgbClr val="BF9000"/>
    </a:accent5>
    <a:accent6>
      <a:srgbClr val="F1C232"/>
    </a:accent6>
    <a:hlink>
      <a:srgbClr val="E5E1DD"/>
    </a:hlink>
    <a:folHlink>
      <a:srgbClr val="DCD2C8"/>
    </a:folHlink>
  </a:clrScheme>
</a:themeOverride>
</file>

<file path=ppt/theme/themeOverride2.xml><?xml version="1.0" encoding="utf-8"?>
<a:themeOverride xmlns:a="http://schemas.openxmlformats.org/drawingml/2006/main">
  <a:clrScheme name="ecotone">
    <a:dk1>
      <a:srgbClr val="000000"/>
    </a:dk1>
    <a:lt1>
      <a:srgbClr val="FFFFFF"/>
    </a:lt1>
    <a:dk2>
      <a:srgbClr val="266638"/>
    </a:dk2>
    <a:lt2>
      <a:srgbClr val="77BF1F"/>
    </a:lt2>
    <a:accent1>
      <a:srgbClr val="79C388"/>
    </a:accent1>
    <a:accent2>
      <a:srgbClr val="44989C"/>
    </a:accent2>
    <a:accent3>
      <a:srgbClr val="C5E1EA"/>
    </a:accent3>
    <a:accent4>
      <a:srgbClr val="783F04"/>
    </a:accent4>
    <a:accent5>
      <a:srgbClr val="BF9000"/>
    </a:accent5>
    <a:accent6>
      <a:srgbClr val="F1C232"/>
    </a:accent6>
    <a:hlink>
      <a:srgbClr val="E5E1DD"/>
    </a:hlink>
    <a:folHlink>
      <a:srgbClr val="DCD2C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10c0282-f76d-4518-bec8-6ac92307b637">
      <Terms xmlns="http://schemas.microsoft.com/office/infopath/2007/PartnerControls"/>
    </lcf76f155ced4ddcb4097134ff3c332f>
    <TaxCatchAll xmlns="8502ed28-22d1-41ed-8040-c567e0bc7823" xsi:nil="true"/>
    <Category xmlns="110c0282-f76d-4518-bec8-6ac92307b637">2</Categor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14E4AE7A7946E4CB3B47A22E503E65B" ma:contentTypeVersion="14" ma:contentTypeDescription="Ein neues Dokument erstellen." ma:contentTypeScope="" ma:versionID="ea1ccb62143cfa2a56e1221c8d515abe">
  <xsd:schema xmlns:xsd="http://www.w3.org/2001/XMLSchema" xmlns:xs="http://www.w3.org/2001/XMLSchema" xmlns:p="http://schemas.microsoft.com/office/2006/metadata/properties" xmlns:ns2="110c0282-f76d-4518-bec8-6ac92307b637" xmlns:ns3="8502ed28-22d1-41ed-8040-c567e0bc7823" targetNamespace="http://schemas.microsoft.com/office/2006/metadata/properties" ma:root="true" ma:fieldsID="a3ce4de41894e547a0bb221d00a598ef" ns2:_="" ns3:_="">
    <xsd:import namespace="110c0282-f76d-4518-bec8-6ac92307b637"/>
    <xsd:import namespace="8502ed28-22d1-41ed-8040-c567e0bc78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Category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0c0282-f76d-4518-bec8-6ac92307b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ategory" ma:index="10" ma:displayName="Category" ma:list="{a8f1be35-e6f4-4f40-b6a6-51377c5d263a}" ma:internalName="Category" ma:showField="Title">
      <xsd:simpleType>
        <xsd:restriction base="dms:Lookup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Bildmarkierungen" ma:readOnly="false" ma:fieldId="{5cf76f15-5ced-4ddc-b409-7134ff3c332f}" ma:taxonomyMulti="true" ma:sspId="605402b0-5d1d-4a5f-b121-4c6194f664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02ed28-22d1-41ed-8040-c567e0bc782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f17f346-c004-4fa0-9724-20465e5f5ad3}" ma:internalName="TaxCatchAll" ma:showField="CatchAllData" ma:web="8502ed28-22d1-41ed-8040-c567e0bc78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FA26A1-DFD0-419F-9D14-02DF854E3C50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8502ed28-22d1-41ed-8040-c567e0bc7823"/>
    <ds:schemaRef ds:uri="http://purl.org/dc/dcmitype/"/>
    <ds:schemaRef ds:uri="110c0282-f76d-4518-bec8-6ac92307b637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1EB6FD9-C5E2-4871-8B3C-34F9EC29EF7C}">
  <ds:schemaRefs>
    <ds:schemaRef ds:uri="110c0282-f76d-4518-bec8-6ac92307b637"/>
    <ds:schemaRef ds:uri="8502ed28-22d1-41ed-8040-c567e0bc78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43BE5B-0923-4FB5-B8DE-5EF7DD44EB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2569</Words>
  <Application>Microsoft Office PowerPoint</Application>
  <PresentationFormat>Widescreen</PresentationFormat>
  <Paragraphs>751</Paragraphs>
  <Slides>45</Slides>
  <Notes>45</Notes>
  <HiddenSlides>0</HiddenSlides>
  <MMClips>5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  <vt:variant>
        <vt:lpstr>Custom Shows</vt:lpstr>
      </vt:variant>
      <vt:variant>
        <vt:i4>2</vt:i4>
      </vt:variant>
    </vt:vector>
  </HeadingPairs>
  <TitlesOfParts>
    <vt:vector size="52" baseType="lpstr">
      <vt:lpstr>Arial</vt:lpstr>
      <vt:lpstr>Arial Black</vt:lpstr>
      <vt:lpstr>Cambria Math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</vt:lpstr>
      <vt:lpstr>Was? </vt:lpstr>
      <vt:lpstr>Will be?</vt:lpstr>
      <vt:lpstr>business understanding</vt:lpstr>
      <vt:lpstr>Why? </vt:lpstr>
      <vt:lpstr>Who? </vt:lpstr>
      <vt:lpstr>data understanding</vt:lpstr>
      <vt:lpstr>What?</vt:lpstr>
      <vt:lpstr>What?</vt:lpstr>
      <vt:lpstr>What?</vt:lpstr>
      <vt:lpstr>What? </vt:lpstr>
      <vt:lpstr>What?</vt:lpstr>
      <vt:lpstr>What?</vt:lpstr>
      <vt:lpstr>modelling</vt:lpstr>
      <vt:lpstr>With? </vt:lpstr>
      <vt:lpstr>PowerPoint Presentation</vt:lpstr>
      <vt:lpstr>ETS?</vt:lpstr>
      <vt:lpstr>With? </vt:lpstr>
      <vt:lpstr>With?</vt:lpstr>
      <vt:lpstr>With?</vt:lpstr>
      <vt:lpstr>With? </vt:lpstr>
      <vt:lpstr>With? </vt:lpstr>
      <vt:lpstr>With? </vt:lpstr>
      <vt:lpstr>With? </vt:lpstr>
      <vt:lpstr>evaluation</vt:lpstr>
      <vt:lpstr>When? </vt:lpstr>
      <vt:lpstr>When? </vt:lpstr>
      <vt:lpstr>When?</vt:lpstr>
      <vt:lpstr>Which?</vt:lpstr>
      <vt:lpstr>Win? </vt:lpstr>
      <vt:lpstr>deployment</vt:lpstr>
      <vt:lpstr>Which?</vt:lpstr>
      <vt:lpstr>Which?</vt:lpstr>
      <vt:lpstr>Where? </vt:lpstr>
      <vt:lpstr>Where? </vt:lpstr>
      <vt:lpstr>PowerPoint Presentation</vt:lpstr>
      <vt:lpstr>PowerPoint Presentation</vt:lpstr>
      <vt:lpstr>PowerPoint Presentation</vt:lpstr>
      <vt:lpstr>PowerPoint Presentation</vt:lpstr>
      <vt:lpstr>ETS-Seasonal</vt:lpstr>
      <vt:lpstr>ETS-Trend</vt:lpstr>
    </vt:vector>
  </TitlesOfParts>
  <Company>Ecotone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Floris Padt</dc:creator>
  <cp:lastModifiedBy>floris Padt</cp:lastModifiedBy>
  <cp:revision>3</cp:revision>
  <cp:lastPrinted>2025-03-20T11:39:47Z</cp:lastPrinted>
  <dcterms:created xsi:type="dcterms:W3CDTF">2024-04-23T05:27:10Z</dcterms:created>
  <dcterms:modified xsi:type="dcterms:W3CDTF">2025-05-06T08:09:26Z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0x010100414E4AE7A7946E4CB3B47A22E503E65B</vt:lpwstr>
  </property>
  <property fmtid="{D5CDD505-2E9C-101B-9397-08002B2CF9AE}" pid="3" name="MediaServiceImageTags">
    <vt:lpwstr/>
  </property>
</Properties>
</file>